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88" r:id="rId2"/>
    <p:sldId id="292" r:id="rId3"/>
    <p:sldId id="305" r:id="rId4"/>
    <p:sldId id="290" r:id="rId5"/>
    <p:sldId id="316" r:id="rId6"/>
    <p:sldId id="317" r:id="rId7"/>
    <p:sldId id="306" r:id="rId8"/>
    <p:sldId id="318" r:id="rId9"/>
    <p:sldId id="304" r:id="rId10"/>
    <p:sldId id="287" r:id="rId11"/>
    <p:sldId id="282" r:id="rId12"/>
    <p:sldId id="281" r:id="rId13"/>
    <p:sldId id="298" r:id="rId14"/>
    <p:sldId id="310" r:id="rId15"/>
    <p:sldId id="309" r:id="rId16"/>
    <p:sldId id="311" r:id="rId17"/>
    <p:sldId id="312" r:id="rId18"/>
    <p:sldId id="313" r:id="rId19"/>
    <p:sldId id="314" r:id="rId20"/>
    <p:sldId id="315" r:id="rId21"/>
  </p:sldIdLst>
  <p:sldSz cx="12192000" cy="6858000"/>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FF2929"/>
    <a:srgbClr val="327EC4"/>
    <a:srgbClr val="3E89CE"/>
    <a:srgbClr val="E7F0F9"/>
    <a:srgbClr val="F0FDFE"/>
    <a:srgbClr val="E7FBFD"/>
    <a:srgbClr val="F0FEFE"/>
    <a:srgbClr val="F2F7FC"/>
    <a:srgbClr val="E8F3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0" autoAdjust="0"/>
    <p:restoredTop sz="94625" autoAdjust="0"/>
  </p:normalViewPr>
  <p:slideViewPr>
    <p:cSldViewPr snapToGrid="0">
      <p:cViewPr varScale="1">
        <p:scale>
          <a:sx n="114" d="100"/>
          <a:sy n="114" d="100"/>
        </p:scale>
        <p:origin x="204" y="96"/>
      </p:cViewPr>
      <p:guideLst/>
    </p:cSldViewPr>
  </p:slideViewPr>
  <p:notesTextViewPr>
    <p:cViewPr>
      <p:scale>
        <a:sx n="1" d="1"/>
        <a:sy n="1" d="1"/>
      </p:scale>
      <p:origin x="0" y="0"/>
    </p:cViewPr>
  </p:notesTextViewPr>
  <p:sorterViewPr>
    <p:cViewPr>
      <p:scale>
        <a:sx n="100" d="100"/>
        <a:sy n="100" d="100"/>
      </p:scale>
      <p:origin x="0" y="-7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38D73C-46C2-4893-A7E4-4BA7073A2E0E}" type="doc">
      <dgm:prSet loTypeId="urn:microsoft.com/office/officeart/2005/8/layout/hierarchy5" loCatId="hierarchy" qsTypeId="urn:microsoft.com/office/officeart/2005/8/quickstyle/simple5" qsCatId="simple" csTypeId="urn:microsoft.com/office/officeart/2005/8/colors/accent1_2" csCatId="accent1" phldr="1"/>
      <dgm:spPr/>
      <dgm:t>
        <a:bodyPr/>
        <a:lstStyle/>
        <a:p>
          <a:endParaRPr kumimoji="1" lang="ja-JP" altLang="en-US"/>
        </a:p>
      </dgm:t>
    </dgm:pt>
    <dgm:pt modelId="{A7153C7C-9FB1-4D30-8E4D-171FF26A33C9}">
      <dgm:prSet phldrT="[テキスト]" custT="1"/>
      <dgm:spPr>
        <a:solidFill>
          <a:schemeClr val="accent5">
            <a:lumMod val="40000"/>
            <a:lumOff val="60000"/>
          </a:schemeClr>
        </a:solidFill>
        <a:ln>
          <a:solidFill>
            <a:schemeClr val="accent5">
              <a:lumMod val="60000"/>
              <a:lumOff val="40000"/>
            </a:schemeClr>
          </a:solidFill>
        </a:ln>
      </dgm:spPr>
      <dgm:t>
        <a:bodyPr/>
        <a:lstStyle/>
        <a:p>
          <a:r>
            <a:rPr kumimoji="1" lang="ja-JP" altLang="en-US" sz="1300" dirty="0">
              <a:solidFill>
                <a:schemeClr val="accent5">
                  <a:lumMod val="75000"/>
                </a:schemeClr>
              </a:solidFill>
              <a:latin typeface="メイリオ" panose="020B0604030504040204" pitchFamily="50" charset="-128"/>
              <a:ea typeface="メイリオ" panose="020B0604030504040204" pitchFamily="50" charset="-128"/>
            </a:rPr>
            <a:t>未加入の理由を伺う</a:t>
          </a:r>
        </a:p>
      </dgm:t>
    </dgm:pt>
    <dgm:pt modelId="{43EA8294-51E4-439E-ABEE-C596B48F1A0B}" type="parTrans" cxnId="{4D2DA83B-9A2B-4D44-AF47-B4C9BCF4CA89}">
      <dgm:prSet/>
      <dgm:spPr/>
      <dgm:t>
        <a:bodyPr/>
        <a:lstStyle/>
        <a:p>
          <a:endParaRPr kumimoji="1" lang="ja-JP" altLang="en-US">
            <a:latin typeface="メイリオ" panose="020B0604030504040204" pitchFamily="50" charset="-128"/>
            <a:ea typeface="メイリオ" panose="020B0604030504040204" pitchFamily="50" charset="-128"/>
          </a:endParaRPr>
        </a:p>
      </dgm:t>
    </dgm:pt>
    <dgm:pt modelId="{08C0E629-2413-4FE7-B56A-43C003A73B6B}" type="sibTrans" cxnId="{4D2DA83B-9A2B-4D44-AF47-B4C9BCF4CA89}">
      <dgm:prSet/>
      <dgm:spPr/>
      <dgm:t>
        <a:bodyPr/>
        <a:lstStyle/>
        <a:p>
          <a:endParaRPr kumimoji="1" lang="ja-JP" altLang="en-US">
            <a:latin typeface="メイリオ" panose="020B0604030504040204" pitchFamily="50" charset="-128"/>
            <a:ea typeface="メイリオ" panose="020B0604030504040204" pitchFamily="50" charset="-128"/>
          </a:endParaRPr>
        </a:p>
      </dgm:t>
    </dgm:pt>
    <dgm:pt modelId="{B03ACDA5-DC75-47C0-A74C-16AEEBA07F4E}">
      <dgm:prSet phldrT="[テキスト]" custT="1"/>
      <dgm:spPr>
        <a:solidFill>
          <a:schemeClr val="accent5">
            <a:lumMod val="40000"/>
            <a:lumOff val="60000"/>
          </a:schemeClr>
        </a:solidFill>
        <a:ln>
          <a:solidFill>
            <a:schemeClr val="accent5">
              <a:lumMod val="60000"/>
              <a:lumOff val="40000"/>
            </a:schemeClr>
          </a:solidFill>
        </a:ln>
      </dgm:spPr>
      <dgm:t>
        <a:bodyPr/>
        <a:lstStyle/>
        <a:p>
          <a:r>
            <a:rPr kumimoji="1" lang="ja-JP" altLang="en-US" sz="1300" dirty="0">
              <a:solidFill>
                <a:schemeClr val="accent5">
                  <a:lumMod val="75000"/>
                </a:schemeClr>
              </a:solidFill>
              <a:latin typeface="メイリオ" panose="020B0604030504040204" pitchFamily="50" charset="-128"/>
              <a:ea typeface="メイリオ" panose="020B0604030504040204" pitchFamily="50" charset="-128"/>
            </a:rPr>
            <a:t>どのような保障が必要かわかわからない</a:t>
          </a:r>
        </a:p>
      </dgm:t>
    </dgm:pt>
    <dgm:pt modelId="{35418857-0C46-4CC3-BBC8-4AA64920EBE1}" type="parTrans" cxnId="{F6A888D3-0DF9-43D1-8ABF-9B5800D41F1E}">
      <dgm:prSet/>
      <dgm:spPr/>
      <dgm:t>
        <a:bodyPr/>
        <a:lstStyle/>
        <a:p>
          <a:endParaRPr kumimoji="1" lang="ja-JP" altLang="en-US">
            <a:latin typeface="メイリオ" panose="020B0604030504040204" pitchFamily="50" charset="-128"/>
            <a:ea typeface="メイリオ" panose="020B0604030504040204" pitchFamily="50" charset="-128"/>
          </a:endParaRPr>
        </a:p>
      </dgm:t>
    </dgm:pt>
    <dgm:pt modelId="{F85AB5F3-DF04-4FC7-A5C8-69B2CAD55986}" type="sibTrans" cxnId="{F6A888D3-0DF9-43D1-8ABF-9B5800D41F1E}">
      <dgm:prSet/>
      <dgm:spPr/>
      <dgm:t>
        <a:bodyPr/>
        <a:lstStyle/>
        <a:p>
          <a:endParaRPr kumimoji="1" lang="ja-JP" altLang="en-US">
            <a:latin typeface="メイリオ" panose="020B0604030504040204" pitchFamily="50" charset="-128"/>
            <a:ea typeface="メイリオ" panose="020B0604030504040204" pitchFamily="50" charset="-128"/>
          </a:endParaRPr>
        </a:p>
      </dgm:t>
    </dgm:pt>
    <dgm:pt modelId="{114BD983-AE2E-44A6-8903-F94286111C90}">
      <dgm:prSet phldrT="[テキスト]" custT="1"/>
      <dgm:spPr>
        <a:solidFill>
          <a:schemeClr val="accent5">
            <a:lumMod val="40000"/>
            <a:lumOff val="60000"/>
          </a:schemeClr>
        </a:solidFill>
        <a:ln>
          <a:solidFill>
            <a:schemeClr val="accent5">
              <a:lumMod val="60000"/>
              <a:lumOff val="40000"/>
            </a:schemeClr>
          </a:solidFill>
        </a:ln>
      </dgm:spPr>
      <dgm:t>
        <a:bodyPr/>
        <a:lstStyle/>
        <a:p>
          <a:r>
            <a:rPr kumimoji="1" lang="ja-JP" altLang="en-US" sz="1400" dirty="0">
              <a:solidFill>
                <a:schemeClr val="accent5">
                  <a:lumMod val="75000"/>
                </a:schemeClr>
              </a:solidFill>
              <a:latin typeface="メイリオ" panose="020B0604030504040204" pitchFamily="50" charset="-128"/>
              <a:ea typeface="メイリオ" panose="020B0604030504040204" pitchFamily="50" charset="-128"/>
            </a:rPr>
            <a:t>電機共済を紹介する</a:t>
          </a:r>
        </a:p>
      </dgm:t>
    </dgm:pt>
    <dgm:pt modelId="{3CE8759C-25DC-4496-B976-57093C553B1B}" type="parTrans" cxnId="{B0969177-9E39-413D-AFC8-4F3DA74E6989}">
      <dgm:prSet/>
      <dgm:spPr/>
      <dgm:t>
        <a:bodyPr/>
        <a:lstStyle/>
        <a:p>
          <a:endParaRPr kumimoji="1" lang="ja-JP" altLang="en-US">
            <a:latin typeface="メイリオ" panose="020B0604030504040204" pitchFamily="50" charset="-128"/>
            <a:ea typeface="メイリオ" panose="020B0604030504040204" pitchFamily="50" charset="-128"/>
          </a:endParaRPr>
        </a:p>
      </dgm:t>
    </dgm:pt>
    <dgm:pt modelId="{EE7A6EC4-62C2-4558-A01D-7A3C30D61856}" type="sibTrans" cxnId="{B0969177-9E39-413D-AFC8-4F3DA74E6989}">
      <dgm:prSet/>
      <dgm:spPr/>
      <dgm:t>
        <a:bodyPr/>
        <a:lstStyle/>
        <a:p>
          <a:endParaRPr kumimoji="1" lang="ja-JP" altLang="en-US">
            <a:latin typeface="メイリオ" panose="020B0604030504040204" pitchFamily="50" charset="-128"/>
            <a:ea typeface="メイリオ" panose="020B0604030504040204" pitchFamily="50" charset="-128"/>
          </a:endParaRPr>
        </a:p>
      </dgm:t>
    </dgm:pt>
    <dgm:pt modelId="{626346F8-9AE5-44FF-A394-12C750E090A6}">
      <dgm:prSet phldrT="[テキスト]" custT="1"/>
      <dgm:spPr>
        <a:solidFill>
          <a:schemeClr val="accent5">
            <a:lumMod val="40000"/>
            <a:lumOff val="60000"/>
          </a:schemeClr>
        </a:solidFill>
        <a:ln>
          <a:solidFill>
            <a:schemeClr val="accent5">
              <a:lumMod val="60000"/>
              <a:lumOff val="40000"/>
            </a:schemeClr>
          </a:solidFill>
        </a:ln>
      </dgm:spPr>
      <dgm:t>
        <a:bodyPr/>
        <a:lstStyle/>
        <a:p>
          <a:pPr>
            <a:spcAft>
              <a:spcPts val="400"/>
            </a:spcAft>
          </a:pPr>
          <a:r>
            <a:rPr kumimoji="1" lang="ja-JP" altLang="en-US" sz="1500" dirty="0">
              <a:solidFill>
                <a:schemeClr val="accent5">
                  <a:lumMod val="75000"/>
                </a:schemeClr>
              </a:solidFill>
              <a:latin typeface="メイリオ" panose="020B0604030504040204" pitchFamily="50" charset="-128"/>
              <a:ea typeface="メイリオ" panose="020B0604030504040204" pitchFamily="50" charset="-128"/>
            </a:rPr>
            <a:t>個別相談会を実施</a:t>
          </a:r>
          <a:endParaRPr kumimoji="1" lang="en-US" altLang="ja-JP" sz="1500" dirty="0">
            <a:solidFill>
              <a:schemeClr val="accent5">
                <a:lumMod val="75000"/>
              </a:schemeClr>
            </a:solidFill>
            <a:latin typeface="メイリオ" panose="020B0604030504040204" pitchFamily="50" charset="-128"/>
            <a:ea typeface="メイリオ" panose="020B0604030504040204" pitchFamily="50" charset="-128"/>
          </a:endParaRPr>
        </a:p>
      </dgm:t>
    </dgm:pt>
    <dgm:pt modelId="{5A9BE972-117E-48AD-9819-6CD3FD8016B7}" type="parTrans" cxnId="{A34E5F1D-8FC0-4A7E-8882-43BEAC7AC59A}">
      <dgm:prSet/>
      <dgm:spPr/>
      <dgm:t>
        <a:bodyPr/>
        <a:lstStyle/>
        <a:p>
          <a:endParaRPr kumimoji="1" lang="ja-JP" altLang="en-US">
            <a:latin typeface="メイリオ" panose="020B0604030504040204" pitchFamily="50" charset="-128"/>
            <a:ea typeface="メイリオ" panose="020B0604030504040204" pitchFamily="50" charset="-128"/>
          </a:endParaRPr>
        </a:p>
      </dgm:t>
    </dgm:pt>
    <dgm:pt modelId="{43A31468-F128-401F-A7E8-C2BE30722098}" type="sibTrans" cxnId="{A34E5F1D-8FC0-4A7E-8882-43BEAC7AC59A}">
      <dgm:prSet/>
      <dgm:spPr/>
      <dgm:t>
        <a:bodyPr/>
        <a:lstStyle/>
        <a:p>
          <a:endParaRPr kumimoji="1" lang="ja-JP" altLang="en-US">
            <a:latin typeface="メイリオ" panose="020B0604030504040204" pitchFamily="50" charset="-128"/>
            <a:ea typeface="メイリオ" panose="020B0604030504040204" pitchFamily="50" charset="-128"/>
          </a:endParaRPr>
        </a:p>
      </dgm:t>
    </dgm:pt>
    <dgm:pt modelId="{3BA8B599-F810-49B8-92EB-C2B425A4C331}">
      <dgm:prSet phldrT="[テキスト]" custT="1"/>
      <dgm:spPr>
        <a:solidFill>
          <a:schemeClr val="accent5">
            <a:lumMod val="40000"/>
            <a:lumOff val="60000"/>
          </a:schemeClr>
        </a:solidFill>
        <a:ln>
          <a:solidFill>
            <a:schemeClr val="accent5">
              <a:lumMod val="60000"/>
              <a:lumOff val="40000"/>
            </a:schemeClr>
          </a:solidFill>
        </a:ln>
      </dgm:spPr>
      <dgm:t>
        <a:bodyPr/>
        <a:lstStyle/>
        <a:p>
          <a:r>
            <a:rPr kumimoji="1" lang="ja-JP" altLang="en-US" sz="1600" dirty="0">
              <a:solidFill>
                <a:schemeClr val="accent5">
                  <a:lumMod val="75000"/>
                </a:schemeClr>
              </a:solidFill>
              <a:latin typeface="メイリオ" panose="020B0604030504040204" pitchFamily="50" charset="-128"/>
              <a:ea typeface="メイリオ" panose="020B0604030504040204" pitchFamily="50" charset="-128"/>
            </a:rPr>
            <a:t>必要ない</a:t>
          </a:r>
        </a:p>
      </dgm:t>
    </dgm:pt>
    <dgm:pt modelId="{F4747E29-5CF5-41F8-8A8A-A155FA51B13C}" type="parTrans" cxnId="{552970AC-E6A7-4882-A2EF-616BA7A55172}">
      <dgm:prSet/>
      <dgm:spPr/>
      <dgm:t>
        <a:bodyPr/>
        <a:lstStyle/>
        <a:p>
          <a:endParaRPr kumimoji="1" lang="ja-JP" altLang="en-US">
            <a:latin typeface="メイリオ" panose="020B0604030504040204" pitchFamily="50" charset="-128"/>
            <a:ea typeface="メイリオ" panose="020B0604030504040204" pitchFamily="50" charset="-128"/>
          </a:endParaRPr>
        </a:p>
      </dgm:t>
    </dgm:pt>
    <dgm:pt modelId="{AA682D7C-8A9F-435F-88EE-E92064355A9F}" type="sibTrans" cxnId="{552970AC-E6A7-4882-A2EF-616BA7A55172}">
      <dgm:prSet/>
      <dgm:spPr/>
      <dgm:t>
        <a:bodyPr/>
        <a:lstStyle/>
        <a:p>
          <a:endParaRPr kumimoji="1" lang="ja-JP" altLang="en-US">
            <a:latin typeface="メイリオ" panose="020B0604030504040204" pitchFamily="50" charset="-128"/>
            <a:ea typeface="メイリオ" panose="020B0604030504040204" pitchFamily="50" charset="-128"/>
          </a:endParaRPr>
        </a:p>
      </dgm:t>
    </dgm:pt>
    <dgm:pt modelId="{B5E48E27-C9B1-406F-AB00-F9DC2177EFBA}">
      <dgm:prSet phldrT="[テキスト]" custT="1"/>
      <dgm:spPr>
        <a:solidFill>
          <a:schemeClr val="accent5">
            <a:lumMod val="40000"/>
            <a:lumOff val="60000"/>
          </a:schemeClr>
        </a:solidFill>
        <a:ln>
          <a:solidFill>
            <a:schemeClr val="accent5">
              <a:lumMod val="60000"/>
              <a:lumOff val="40000"/>
            </a:schemeClr>
          </a:solidFill>
        </a:ln>
      </dgm:spPr>
      <dgm:t>
        <a:bodyPr/>
        <a:lstStyle/>
        <a:p>
          <a:r>
            <a:rPr kumimoji="1" lang="ja-JP" altLang="en-US" sz="1600" dirty="0">
              <a:solidFill>
                <a:schemeClr val="accent5">
                  <a:lumMod val="75000"/>
                </a:schemeClr>
              </a:solidFill>
              <a:latin typeface="メイリオ" panose="020B0604030504040204" pitchFamily="50" charset="-128"/>
              <a:ea typeface="メイリオ" panose="020B0604030504040204" pitchFamily="50" charset="-128"/>
            </a:rPr>
            <a:t>必要性を伝える</a:t>
          </a:r>
        </a:p>
      </dgm:t>
    </dgm:pt>
    <dgm:pt modelId="{8AB1D854-8C33-4DB8-929A-A8915E802861}" type="parTrans" cxnId="{B0E2AC3A-A8C9-4008-926D-B2D484AEF926}">
      <dgm:prSet/>
      <dgm:spPr/>
      <dgm:t>
        <a:bodyPr/>
        <a:lstStyle/>
        <a:p>
          <a:endParaRPr kumimoji="1" lang="ja-JP" altLang="en-US">
            <a:latin typeface="メイリオ" panose="020B0604030504040204" pitchFamily="50" charset="-128"/>
            <a:ea typeface="メイリオ" panose="020B0604030504040204" pitchFamily="50" charset="-128"/>
          </a:endParaRPr>
        </a:p>
      </dgm:t>
    </dgm:pt>
    <dgm:pt modelId="{596B25E0-B57B-4F5F-86D8-5845A42752C0}" type="sibTrans" cxnId="{B0E2AC3A-A8C9-4008-926D-B2D484AEF926}">
      <dgm:prSet/>
      <dgm:spPr/>
      <dgm:t>
        <a:bodyPr/>
        <a:lstStyle/>
        <a:p>
          <a:endParaRPr kumimoji="1" lang="ja-JP" altLang="en-US">
            <a:latin typeface="メイリオ" panose="020B0604030504040204" pitchFamily="50" charset="-128"/>
            <a:ea typeface="メイリオ" panose="020B0604030504040204" pitchFamily="50" charset="-128"/>
          </a:endParaRPr>
        </a:p>
      </dgm:t>
    </dgm:pt>
    <dgm:pt modelId="{29389AEC-9D95-485B-B273-B2B60CDAE66F}">
      <dgm:prSet custT="1"/>
      <dgm:spPr>
        <a:solidFill>
          <a:schemeClr val="accent5">
            <a:lumMod val="40000"/>
            <a:lumOff val="60000"/>
          </a:schemeClr>
        </a:solidFill>
        <a:ln>
          <a:solidFill>
            <a:schemeClr val="accent5">
              <a:lumMod val="60000"/>
              <a:lumOff val="40000"/>
            </a:schemeClr>
          </a:solidFill>
        </a:ln>
      </dgm:spPr>
      <dgm:t>
        <a:bodyPr/>
        <a:lstStyle/>
        <a:p>
          <a:pPr marL="0">
            <a:lnSpc>
              <a:spcPct val="100000"/>
            </a:lnSpc>
            <a:spcBef>
              <a:spcPts val="1200"/>
            </a:spcBef>
            <a:spcAft>
              <a:spcPts val="0"/>
            </a:spcAft>
          </a:pPr>
          <a:r>
            <a:rPr kumimoji="1" lang="ja-JP" altLang="en-US" sz="1600" dirty="0">
              <a:solidFill>
                <a:schemeClr val="accent5">
                  <a:lumMod val="75000"/>
                </a:schemeClr>
              </a:solidFill>
              <a:latin typeface="メイリオ" panose="020B0604030504040204" pitchFamily="50" charset="-128"/>
              <a:ea typeface="メイリオ" panose="020B0604030504040204" pitchFamily="50" charset="-128"/>
            </a:rPr>
            <a:t>説明会を開催</a:t>
          </a:r>
          <a:endParaRPr kumimoji="1" lang="en-US" altLang="ja-JP" sz="1600" dirty="0">
            <a:solidFill>
              <a:schemeClr val="accent5">
                <a:lumMod val="75000"/>
              </a:schemeClr>
            </a:solidFill>
            <a:latin typeface="メイリオ" panose="020B0604030504040204" pitchFamily="50" charset="-128"/>
            <a:ea typeface="メイリオ" panose="020B0604030504040204" pitchFamily="50" charset="-128"/>
          </a:endParaRPr>
        </a:p>
      </dgm:t>
    </dgm:pt>
    <dgm:pt modelId="{2AB6DA9E-5426-426C-9B22-713C56C642A1}" type="parTrans" cxnId="{6D519454-40D2-40F7-891C-6AA9A238019F}">
      <dgm:prSet/>
      <dgm:spPr/>
      <dgm:t>
        <a:bodyPr/>
        <a:lstStyle/>
        <a:p>
          <a:endParaRPr kumimoji="1" lang="ja-JP" altLang="en-US">
            <a:latin typeface="メイリオ" panose="020B0604030504040204" pitchFamily="50" charset="-128"/>
            <a:ea typeface="メイリオ" panose="020B0604030504040204" pitchFamily="50" charset="-128"/>
          </a:endParaRPr>
        </a:p>
      </dgm:t>
    </dgm:pt>
    <dgm:pt modelId="{DE853302-62EA-4CBA-A1C6-A604A5161920}" type="sibTrans" cxnId="{6D519454-40D2-40F7-891C-6AA9A238019F}">
      <dgm:prSet/>
      <dgm:spPr/>
      <dgm:t>
        <a:bodyPr/>
        <a:lstStyle/>
        <a:p>
          <a:endParaRPr kumimoji="1" lang="ja-JP" altLang="en-US">
            <a:latin typeface="メイリオ" panose="020B0604030504040204" pitchFamily="50" charset="-128"/>
            <a:ea typeface="メイリオ" panose="020B0604030504040204" pitchFamily="50" charset="-128"/>
          </a:endParaRPr>
        </a:p>
      </dgm:t>
    </dgm:pt>
    <dgm:pt modelId="{4906D793-00FE-40E7-B4CB-953C9D77B6D1}">
      <dgm:prSet/>
      <dgm:spPr>
        <a:solidFill>
          <a:schemeClr val="accent5">
            <a:lumMod val="40000"/>
            <a:lumOff val="60000"/>
          </a:schemeClr>
        </a:solidFill>
        <a:ln>
          <a:solidFill>
            <a:schemeClr val="accent5">
              <a:lumMod val="60000"/>
              <a:lumOff val="40000"/>
            </a:schemeClr>
          </a:solidFill>
        </a:ln>
      </dgm:spPr>
      <dgm:t>
        <a:bodyPr/>
        <a:lstStyle/>
        <a:p>
          <a:r>
            <a:rPr kumimoji="1" lang="ja-JP" altLang="en-US" dirty="0">
              <a:solidFill>
                <a:schemeClr val="accent5">
                  <a:lumMod val="75000"/>
                </a:schemeClr>
              </a:solidFill>
              <a:latin typeface="メイリオ" panose="020B0604030504040204" pitchFamily="50" charset="-128"/>
              <a:ea typeface="メイリオ" panose="020B0604030504040204" pitchFamily="50" charset="-128"/>
            </a:rPr>
            <a:t>開催後、個別にお声がけし、不安点を解消</a:t>
          </a:r>
        </a:p>
      </dgm:t>
    </dgm:pt>
    <dgm:pt modelId="{13AECDA9-BA7E-4719-AF72-DC88FC37D005}" type="parTrans" cxnId="{EABD823E-9DD1-4906-B7D5-1DDBA24ABED7}">
      <dgm:prSet/>
      <dgm:spPr/>
      <dgm:t>
        <a:bodyPr/>
        <a:lstStyle/>
        <a:p>
          <a:endParaRPr kumimoji="1" lang="ja-JP" altLang="en-US">
            <a:latin typeface="メイリオ" panose="020B0604030504040204" pitchFamily="50" charset="-128"/>
            <a:ea typeface="メイリオ" panose="020B0604030504040204" pitchFamily="50" charset="-128"/>
          </a:endParaRPr>
        </a:p>
      </dgm:t>
    </dgm:pt>
    <dgm:pt modelId="{47E14A78-3FDF-475D-AFF7-F23E2A33456F}" type="sibTrans" cxnId="{EABD823E-9DD1-4906-B7D5-1DDBA24ABED7}">
      <dgm:prSet/>
      <dgm:spPr/>
      <dgm:t>
        <a:bodyPr/>
        <a:lstStyle/>
        <a:p>
          <a:endParaRPr kumimoji="1" lang="ja-JP" altLang="en-US">
            <a:latin typeface="メイリオ" panose="020B0604030504040204" pitchFamily="50" charset="-128"/>
            <a:ea typeface="メイリオ" panose="020B0604030504040204" pitchFamily="50" charset="-128"/>
          </a:endParaRPr>
        </a:p>
      </dgm:t>
    </dgm:pt>
    <dgm:pt modelId="{A99195C9-0767-4391-8C2E-56F771F14576}">
      <dgm:prSet/>
      <dgm:spPr>
        <a:solidFill>
          <a:schemeClr val="accent5">
            <a:lumMod val="40000"/>
            <a:lumOff val="60000"/>
          </a:schemeClr>
        </a:solidFill>
        <a:ln>
          <a:solidFill>
            <a:schemeClr val="accent5">
              <a:lumMod val="40000"/>
              <a:lumOff val="60000"/>
            </a:schemeClr>
          </a:solidFill>
        </a:ln>
      </dgm:spPr>
      <dgm:t>
        <a:bodyPr/>
        <a:lstStyle/>
        <a:p>
          <a:r>
            <a:rPr kumimoji="1" lang="ja-JP" altLang="en-US" dirty="0">
              <a:solidFill>
                <a:schemeClr val="accent5">
                  <a:lumMod val="75000"/>
                </a:schemeClr>
              </a:solidFill>
              <a:latin typeface="メイリオ" panose="020B0604030504040204" pitchFamily="50" charset="-128"/>
              <a:ea typeface="メイリオ" panose="020B0604030504040204" pitchFamily="50" charset="-128"/>
            </a:rPr>
            <a:t>実施後、個別にお声がけし、不安点を解消</a:t>
          </a:r>
          <a:endParaRPr kumimoji="1" lang="ja-JP" altLang="en-US" dirty="0"/>
        </a:p>
      </dgm:t>
    </dgm:pt>
    <dgm:pt modelId="{35F6728E-C276-4A92-8E44-49F6E7AC298C}" type="parTrans" cxnId="{AA3C1536-E78D-4D66-93ED-A013FD5C5C71}">
      <dgm:prSet/>
      <dgm:spPr/>
      <dgm:t>
        <a:bodyPr/>
        <a:lstStyle/>
        <a:p>
          <a:endParaRPr kumimoji="1" lang="ja-JP" altLang="en-US"/>
        </a:p>
      </dgm:t>
    </dgm:pt>
    <dgm:pt modelId="{70B3B8B1-ED7C-4F2C-BBE5-C5295A216356}" type="sibTrans" cxnId="{AA3C1536-E78D-4D66-93ED-A013FD5C5C71}">
      <dgm:prSet/>
      <dgm:spPr/>
      <dgm:t>
        <a:bodyPr/>
        <a:lstStyle/>
        <a:p>
          <a:endParaRPr kumimoji="1" lang="ja-JP" altLang="en-US"/>
        </a:p>
      </dgm:t>
    </dgm:pt>
    <dgm:pt modelId="{D10C6A85-2D6F-4944-83B5-515858FC4A24}" type="pres">
      <dgm:prSet presAssocID="{EC38D73C-46C2-4893-A7E4-4BA7073A2E0E}" presName="mainComposite" presStyleCnt="0">
        <dgm:presLayoutVars>
          <dgm:chPref val="1"/>
          <dgm:dir/>
          <dgm:animOne val="branch"/>
          <dgm:animLvl val="lvl"/>
          <dgm:resizeHandles val="exact"/>
        </dgm:presLayoutVars>
      </dgm:prSet>
      <dgm:spPr/>
    </dgm:pt>
    <dgm:pt modelId="{BD63F577-1158-438A-BCEC-5F1E1CD5038B}" type="pres">
      <dgm:prSet presAssocID="{EC38D73C-46C2-4893-A7E4-4BA7073A2E0E}" presName="hierFlow" presStyleCnt="0"/>
      <dgm:spPr/>
    </dgm:pt>
    <dgm:pt modelId="{6728CF1C-08AA-4575-B5BD-C6FC9D4EB504}" type="pres">
      <dgm:prSet presAssocID="{EC38D73C-46C2-4893-A7E4-4BA7073A2E0E}" presName="hierChild1" presStyleCnt="0">
        <dgm:presLayoutVars>
          <dgm:chPref val="1"/>
          <dgm:animOne val="branch"/>
          <dgm:animLvl val="lvl"/>
        </dgm:presLayoutVars>
      </dgm:prSet>
      <dgm:spPr/>
    </dgm:pt>
    <dgm:pt modelId="{C2E377FA-CA27-40C5-98A9-551AE0F9FC54}" type="pres">
      <dgm:prSet presAssocID="{A7153C7C-9FB1-4D30-8E4D-171FF26A33C9}" presName="Name17" presStyleCnt="0"/>
      <dgm:spPr/>
    </dgm:pt>
    <dgm:pt modelId="{5776DB0A-B6ED-4637-9D21-0F2A533013AA}" type="pres">
      <dgm:prSet presAssocID="{A7153C7C-9FB1-4D30-8E4D-171FF26A33C9}" presName="level1Shape" presStyleLbl="node0" presStyleIdx="0" presStyleCnt="1">
        <dgm:presLayoutVars>
          <dgm:chPref val="3"/>
        </dgm:presLayoutVars>
      </dgm:prSet>
      <dgm:spPr/>
    </dgm:pt>
    <dgm:pt modelId="{D23BD9BA-60C7-4DBC-82C4-96F3E5976FFC}" type="pres">
      <dgm:prSet presAssocID="{A7153C7C-9FB1-4D30-8E4D-171FF26A33C9}" presName="hierChild2" presStyleCnt="0"/>
      <dgm:spPr/>
    </dgm:pt>
    <dgm:pt modelId="{A1DC2192-DAE2-424C-B2F3-192BB52A37D1}" type="pres">
      <dgm:prSet presAssocID="{35418857-0C46-4CC3-BBC8-4AA64920EBE1}" presName="Name25" presStyleLbl="parChTrans1D2" presStyleIdx="0" presStyleCnt="2"/>
      <dgm:spPr/>
    </dgm:pt>
    <dgm:pt modelId="{277E5DDC-265C-48EB-8B6C-341F704B0967}" type="pres">
      <dgm:prSet presAssocID="{35418857-0C46-4CC3-BBC8-4AA64920EBE1}" presName="connTx" presStyleLbl="parChTrans1D2" presStyleIdx="0" presStyleCnt="2"/>
      <dgm:spPr/>
    </dgm:pt>
    <dgm:pt modelId="{E5BE5B92-C492-430C-9232-D29AC02BB165}" type="pres">
      <dgm:prSet presAssocID="{B03ACDA5-DC75-47C0-A74C-16AEEBA07F4E}" presName="Name30" presStyleCnt="0"/>
      <dgm:spPr/>
    </dgm:pt>
    <dgm:pt modelId="{A5E5F022-E142-4310-82B6-EF4DE99506BA}" type="pres">
      <dgm:prSet presAssocID="{B03ACDA5-DC75-47C0-A74C-16AEEBA07F4E}" presName="level2Shape" presStyleLbl="node2" presStyleIdx="0" presStyleCnt="2"/>
      <dgm:spPr/>
    </dgm:pt>
    <dgm:pt modelId="{6CB8FA27-37C6-4B32-AE1F-3648FEE895C6}" type="pres">
      <dgm:prSet presAssocID="{B03ACDA5-DC75-47C0-A74C-16AEEBA07F4E}" presName="hierChild3" presStyleCnt="0"/>
      <dgm:spPr/>
    </dgm:pt>
    <dgm:pt modelId="{D0C35CB7-4259-4F5C-A238-2A946AF05714}" type="pres">
      <dgm:prSet presAssocID="{3CE8759C-25DC-4496-B976-57093C553B1B}" presName="Name25" presStyleLbl="parChTrans1D3" presStyleIdx="0" presStyleCnt="4"/>
      <dgm:spPr/>
    </dgm:pt>
    <dgm:pt modelId="{0348B735-AEF9-4555-9334-EBD2326DF8E0}" type="pres">
      <dgm:prSet presAssocID="{3CE8759C-25DC-4496-B976-57093C553B1B}" presName="connTx" presStyleLbl="parChTrans1D3" presStyleIdx="0" presStyleCnt="4"/>
      <dgm:spPr/>
    </dgm:pt>
    <dgm:pt modelId="{301599DE-6E41-48A1-85E1-513E1C519B5D}" type="pres">
      <dgm:prSet presAssocID="{114BD983-AE2E-44A6-8903-F94286111C90}" presName="Name30" presStyleCnt="0"/>
      <dgm:spPr/>
    </dgm:pt>
    <dgm:pt modelId="{1E19F3D7-B947-4941-9E63-2D6B5ADE348F}" type="pres">
      <dgm:prSet presAssocID="{114BD983-AE2E-44A6-8903-F94286111C90}" presName="level2Shape" presStyleLbl="node3" presStyleIdx="0" presStyleCnt="4"/>
      <dgm:spPr/>
    </dgm:pt>
    <dgm:pt modelId="{F23D8105-8A99-4D9C-BDD6-CC69DE6D112E}" type="pres">
      <dgm:prSet presAssocID="{114BD983-AE2E-44A6-8903-F94286111C90}" presName="hierChild3" presStyleCnt="0"/>
      <dgm:spPr/>
    </dgm:pt>
    <dgm:pt modelId="{2A13864A-8606-4D73-B879-CC99A528C450}" type="pres">
      <dgm:prSet presAssocID="{5A9BE972-117E-48AD-9819-6CD3FD8016B7}" presName="Name25" presStyleLbl="parChTrans1D3" presStyleIdx="1" presStyleCnt="4"/>
      <dgm:spPr/>
    </dgm:pt>
    <dgm:pt modelId="{0011AA3B-7E31-4EB3-B014-28AA6128D829}" type="pres">
      <dgm:prSet presAssocID="{5A9BE972-117E-48AD-9819-6CD3FD8016B7}" presName="connTx" presStyleLbl="parChTrans1D3" presStyleIdx="1" presStyleCnt="4"/>
      <dgm:spPr/>
    </dgm:pt>
    <dgm:pt modelId="{D3DE5A77-F7C2-457D-946F-60BBFA9C2720}" type="pres">
      <dgm:prSet presAssocID="{626346F8-9AE5-44FF-A394-12C750E090A6}" presName="Name30" presStyleCnt="0"/>
      <dgm:spPr/>
    </dgm:pt>
    <dgm:pt modelId="{91070B30-098F-45D9-A2C2-EE14E6913723}" type="pres">
      <dgm:prSet presAssocID="{626346F8-9AE5-44FF-A394-12C750E090A6}" presName="level2Shape" presStyleLbl="node3" presStyleIdx="1" presStyleCnt="4"/>
      <dgm:spPr/>
    </dgm:pt>
    <dgm:pt modelId="{4AA9D035-A987-48A9-90D1-F94A5B79C90B}" type="pres">
      <dgm:prSet presAssocID="{626346F8-9AE5-44FF-A394-12C750E090A6}" presName="hierChild3" presStyleCnt="0"/>
      <dgm:spPr/>
    </dgm:pt>
    <dgm:pt modelId="{00F17B4F-F8EB-4A5E-953B-D691F855F7CD}" type="pres">
      <dgm:prSet presAssocID="{35F6728E-C276-4A92-8E44-49F6E7AC298C}" presName="Name25" presStyleLbl="parChTrans1D4" presStyleIdx="0" presStyleCnt="2"/>
      <dgm:spPr/>
    </dgm:pt>
    <dgm:pt modelId="{4E3820AC-4493-40A2-B90F-C2C7F62A1E9A}" type="pres">
      <dgm:prSet presAssocID="{35F6728E-C276-4A92-8E44-49F6E7AC298C}" presName="connTx" presStyleLbl="parChTrans1D4" presStyleIdx="0" presStyleCnt="2"/>
      <dgm:spPr/>
    </dgm:pt>
    <dgm:pt modelId="{78CF679F-2789-4A69-8A0D-2FBBDB7B27DF}" type="pres">
      <dgm:prSet presAssocID="{A99195C9-0767-4391-8C2E-56F771F14576}" presName="Name30" presStyleCnt="0"/>
      <dgm:spPr/>
    </dgm:pt>
    <dgm:pt modelId="{1E308185-9111-4E89-BE45-2E54C1C32917}" type="pres">
      <dgm:prSet presAssocID="{A99195C9-0767-4391-8C2E-56F771F14576}" presName="level2Shape" presStyleLbl="node4" presStyleIdx="0" presStyleCnt="2"/>
      <dgm:spPr/>
    </dgm:pt>
    <dgm:pt modelId="{355658A6-906E-4B3D-92E1-898EF159C1BC}" type="pres">
      <dgm:prSet presAssocID="{A99195C9-0767-4391-8C2E-56F771F14576}" presName="hierChild3" presStyleCnt="0"/>
      <dgm:spPr/>
    </dgm:pt>
    <dgm:pt modelId="{A2C29340-6ABC-4B56-83C8-F05E6F823479}" type="pres">
      <dgm:prSet presAssocID="{2AB6DA9E-5426-426C-9B22-713C56C642A1}" presName="Name25" presStyleLbl="parChTrans1D3" presStyleIdx="2" presStyleCnt="4"/>
      <dgm:spPr/>
    </dgm:pt>
    <dgm:pt modelId="{DAFFDFB1-CDF5-4576-9E8D-BA016949FDA9}" type="pres">
      <dgm:prSet presAssocID="{2AB6DA9E-5426-426C-9B22-713C56C642A1}" presName="connTx" presStyleLbl="parChTrans1D3" presStyleIdx="2" presStyleCnt="4"/>
      <dgm:spPr/>
    </dgm:pt>
    <dgm:pt modelId="{46D018C8-9581-4264-A759-F7BFA06D87EE}" type="pres">
      <dgm:prSet presAssocID="{29389AEC-9D95-485B-B273-B2B60CDAE66F}" presName="Name30" presStyleCnt="0"/>
      <dgm:spPr/>
    </dgm:pt>
    <dgm:pt modelId="{AD99B3CF-AEEA-4BEC-BA9A-A3B5C0D782EC}" type="pres">
      <dgm:prSet presAssocID="{29389AEC-9D95-485B-B273-B2B60CDAE66F}" presName="level2Shape" presStyleLbl="node3" presStyleIdx="2" presStyleCnt="4"/>
      <dgm:spPr/>
    </dgm:pt>
    <dgm:pt modelId="{EE459A27-1331-4F4D-B12D-29C9042D6097}" type="pres">
      <dgm:prSet presAssocID="{29389AEC-9D95-485B-B273-B2B60CDAE66F}" presName="hierChild3" presStyleCnt="0"/>
      <dgm:spPr/>
    </dgm:pt>
    <dgm:pt modelId="{42B25617-DDCA-4ABC-8164-0447D793AF1B}" type="pres">
      <dgm:prSet presAssocID="{13AECDA9-BA7E-4719-AF72-DC88FC37D005}" presName="Name25" presStyleLbl="parChTrans1D4" presStyleIdx="1" presStyleCnt="2"/>
      <dgm:spPr/>
    </dgm:pt>
    <dgm:pt modelId="{DDFC6A48-7E1D-4DBD-A7E0-C3D8FAAEAEB5}" type="pres">
      <dgm:prSet presAssocID="{13AECDA9-BA7E-4719-AF72-DC88FC37D005}" presName="connTx" presStyleLbl="parChTrans1D4" presStyleIdx="1" presStyleCnt="2"/>
      <dgm:spPr/>
    </dgm:pt>
    <dgm:pt modelId="{B0C7E3D0-EE23-4578-9D10-0DF22F01E3EE}" type="pres">
      <dgm:prSet presAssocID="{4906D793-00FE-40E7-B4CB-953C9D77B6D1}" presName="Name30" presStyleCnt="0"/>
      <dgm:spPr/>
    </dgm:pt>
    <dgm:pt modelId="{E35D7284-57FD-4AFD-ADA6-C501FE9C973C}" type="pres">
      <dgm:prSet presAssocID="{4906D793-00FE-40E7-B4CB-953C9D77B6D1}" presName="level2Shape" presStyleLbl="node4" presStyleIdx="1" presStyleCnt="2"/>
      <dgm:spPr/>
    </dgm:pt>
    <dgm:pt modelId="{77778300-99C4-4FC5-A0C8-44A53A131F73}" type="pres">
      <dgm:prSet presAssocID="{4906D793-00FE-40E7-B4CB-953C9D77B6D1}" presName="hierChild3" presStyleCnt="0"/>
      <dgm:spPr/>
    </dgm:pt>
    <dgm:pt modelId="{7B999C55-25DB-41D0-8167-89D89883DCAE}" type="pres">
      <dgm:prSet presAssocID="{F4747E29-5CF5-41F8-8A8A-A155FA51B13C}" presName="Name25" presStyleLbl="parChTrans1D2" presStyleIdx="1" presStyleCnt="2"/>
      <dgm:spPr/>
    </dgm:pt>
    <dgm:pt modelId="{FDEB9334-4A75-4478-AA4C-405907EE04F8}" type="pres">
      <dgm:prSet presAssocID="{F4747E29-5CF5-41F8-8A8A-A155FA51B13C}" presName="connTx" presStyleLbl="parChTrans1D2" presStyleIdx="1" presStyleCnt="2"/>
      <dgm:spPr/>
    </dgm:pt>
    <dgm:pt modelId="{699A644C-251D-47D1-B6BA-47ADB69A2D32}" type="pres">
      <dgm:prSet presAssocID="{3BA8B599-F810-49B8-92EB-C2B425A4C331}" presName="Name30" presStyleCnt="0"/>
      <dgm:spPr/>
    </dgm:pt>
    <dgm:pt modelId="{D429143A-1ED5-4C3F-A871-D3830EFAE58D}" type="pres">
      <dgm:prSet presAssocID="{3BA8B599-F810-49B8-92EB-C2B425A4C331}" presName="level2Shape" presStyleLbl="node2" presStyleIdx="1" presStyleCnt="2"/>
      <dgm:spPr/>
    </dgm:pt>
    <dgm:pt modelId="{CC07E929-B256-450F-902A-5605F76A38E3}" type="pres">
      <dgm:prSet presAssocID="{3BA8B599-F810-49B8-92EB-C2B425A4C331}" presName="hierChild3" presStyleCnt="0"/>
      <dgm:spPr/>
    </dgm:pt>
    <dgm:pt modelId="{1AF261E7-A669-4F9B-A107-09C9685FFC10}" type="pres">
      <dgm:prSet presAssocID="{8AB1D854-8C33-4DB8-929A-A8915E802861}" presName="Name25" presStyleLbl="parChTrans1D3" presStyleIdx="3" presStyleCnt="4"/>
      <dgm:spPr/>
    </dgm:pt>
    <dgm:pt modelId="{00B6F6F1-F401-4051-A2F9-A7889997E229}" type="pres">
      <dgm:prSet presAssocID="{8AB1D854-8C33-4DB8-929A-A8915E802861}" presName="connTx" presStyleLbl="parChTrans1D3" presStyleIdx="3" presStyleCnt="4"/>
      <dgm:spPr/>
    </dgm:pt>
    <dgm:pt modelId="{250F79C3-E6E2-4D28-938A-82ED04A9E0B5}" type="pres">
      <dgm:prSet presAssocID="{B5E48E27-C9B1-406F-AB00-F9DC2177EFBA}" presName="Name30" presStyleCnt="0"/>
      <dgm:spPr/>
    </dgm:pt>
    <dgm:pt modelId="{765BB70D-AEFE-470C-BCD4-1A9279401548}" type="pres">
      <dgm:prSet presAssocID="{B5E48E27-C9B1-406F-AB00-F9DC2177EFBA}" presName="level2Shape" presStyleLbl="node3" presStyleIdx="3" presStyleCnt="4"/>
      <dgm:spPr/>
    </dgm:pt>
    <dgm:pt modelId="{38C0FD8B-9F38-422E-8781-78245AA3C3B1}" type="pres">
      <dgm:prSet presAssocID="{B5E48E27-C9B1-406F-AB00-F9DC2177EFBA}" presName="hierChild3" presStyleCnt="0"/>
      <dgm:spPr/>
    </dgm:pt>
    <dgm:pt modelId="{04F307E8-10C6-4181-8675-A22B6FB276C2}" type="pres">
      <dgm:prSet presAssocID="{EC38D73C-46C2-4893-A7E4-4BA7073A2E0E}" presName="bgShapesFlow" presStyleCnt="0"/>
      <dgm:spPr/>
    </dgm:pt>
  </dgm:ptLst>
  <dgm:cxnLst>
    <dgm:cxn modelId="{5D738F07-D49B-451C-A36C-67BB11E9822E}" type="presOf" srcId="{3BA8B599-F810-49B8-92EB-C2B425A4C331}" destId="{D429143A-1ED5-4C3F-A871-D3830EFAE58D}" srcOrd="0" destOrd="0" presId="urn:microsoft.com/office/officeart/2005/8/layout/hierarchy5"/>
    <dgm:cxn modelId="{52382517-D50A-4F7C-A68C-7E5EEC3CEA42}" type="presOf" srcId="{8AB1D854-8C33-4DB8-929A-A8915E802861}" destId="{00B6F6F1-F401-4051-A2F9-A7889997E229}" srcOrd="1" destOrd="0" presId="urn:microsoft.com/office/officeart/2005/8/layout/hierarchy5"/>
    <dgm:cxn modelId="{7F9B3E17-62A3-4271-BE7E-389FE90239CD}" type="presOf" srcId="{35418857-0C46-4CC3-BBC8-4AA64920EBE1}" destId="{277E5DDC-265C-48EB-8B6C-341F704B0967}" srcOrd="1" destOrd="0" presId="urn:microsoft.com/office/officeart/2005/8/layout/hierarchy5"/>
    <dgm:cxn modelId="{A34E5F1D-8FC0-4A7E-8882-43BEAC7AC59A}" srcId="{B03ACDA5-DC75-47C0-A74C-16AEEBA07F4E}" destId="{626346F8-9AE5-44FF-A394-12C750E090A6}" srcOrd="1" destOrd="0" parTransId="{5A9BE972-117E-48AD-9819-6CD3FD8016B7}" sibTransId="{43A31468-F128-401F-A7E8-C2BE30722098}"/>
    <dgm:cxn modelId="{4CD84920-6BE4-4A33-A7E5-21E7C64C2098}" type="presOf" srcId="{8AB1D854-8C33-4DB8-929A-A8915E802861}" destId="{1AF261E7-A669-4F9B-A107-09C9685FFC10}" srcOrd="0" destOrd="0" presId="urn:microsoft.com/office/officeart/2005/8/layout/hierarchy5"/>
    <dgm:cxn modelId="{C827B024-BCBF-4877-BB88-13E561542E62}" type="presOf" srcId="{F4747E29-5CF5-41F8-8A8A-A155FA51B13C}" destId="{7B999C55-25DB-41D0-8167-89D89883DCAE}" srcOrd="0" destOrd="0" presId="urn:microsoft.com/office/officeart/2005/8/layout/hierarchy5"/>
    <dgm:cxn modelId="{3CE90025-21BD-4533-B7A3-106049CB6EA4}" type="presOf" srcId="{3CE8759C-25DC-4496-B976-57093C553B1B}" destId="{0348B735-AEF9-4555-9334-EBD2326DF8E0}" srcOrd="1" destOrd="0" presId="urn:microsoft.com/office/officeart/2005/8/layout/hierarchy5"/>
    <dgm:cxn modelId="{35AD222C-F060-42AE-822C-B23F821687AF}" type="presOf" srcId="{13AECDA9-BA7E-4719-AF72-DC88FC37D005}" destId="{DDFC6A48-7E1D-4DBD-A7E0-C3D8FAAEAEB5}" srcOrd="1" destOrd="0" presId="urn:microsoft.com/office/officeart/2005/8/layout/hierarchy5"/>
    <dgm:cxn modelId="{AA3C1536-E78D-4D66-93ED-A013FD5C5C71}" srcId="{626346F8-9AE5-44FF-A394-12C750E090A6}" destId="{A99195C9-0767-4391-8C2E-56F771F14576}" srcOrd="0" destOrd="0" parTransId="{35F6728E-C276-4A92-8E44-49F6E7AC298C}" sibTransId="{70B3B8B1-ED7C-4F2C-BBE5-C5295A216356}"/>
    <dgm:cxn modelId="{B0E2AC3A-A8C9-4008-926D-B2D484AEF926}" srcId="{3BA8B599-F810-49B8-92EB-C2B425A4C331}" destId="{B5E48E27-C9B1-406F-AB00-F9DC2177EFBA}" srcOrd="0" destOrd="0" parTransId="{8AB1D854-8C33-4DB8-929A-A8915E802861}" sibTransId="{596B25E0-B57B-4F5F-86D8-5845A42752C0}"/>
    <dgm:cxn modelId="{4D2DA83B-9A2B-4D44-AF47-B4C9BCF4CA89}" srcId="{EC38D73C-46C2-4893-A7E4-4BA7073A2E0E}" destId="{A7153C7C-9FB1-4D30-8E4D-171FF26A33C9}" srcOrd="0" destOrd="0" parTransId="{43EA8294-51E4-439E-ABEE-C596B48F1A0B}" sibTransId="{08C0E629-2413-4FE7-B56A-43C003A73B6B}"/>
    <dgm:cxn modelId="{EABD823E-9DD1-4906-B7D5-1DDBA24ABED7}" srcId="{29389AEC-9D95-485B-B273-B2B60CDAE66F}" destId="{4906D793-00FE-40E7-B4CB-953C9D77B6D1}" srcOrd="0" destOrd="0" parTransId="{13AECDA9-BA7E-4719-AF72-DC88FC37D005}" sibTransId="{47E14A78-3FDF-475D-AFF7-F23E2A33456F}"/>
    <dgm:cxn modelId="{933C4762-D1AE-42C2-A577-4969A68203C7}" type="presOf" srcId="{35F6728E-C276-4A92-8E44-49F6E7AC298C}" destId="{00F17B4F-F8EB-4A5E-953B-D691F855F7CD}" srcOrd="0" destOrd="0" presId="urn:microsoft.com/office/officeart/2005/8/layout/hierarchy5"/>
    <dgm:cxn modelId="{D7F5936C-59B8-4072-B34A-6D06E7DFD4AF}" type="presOf" srcId="{B5E48E27-C9B1-406F-AB00-F9DC2177EFBA}" destId="{765BB70D-AEFE-470C-BCD4-1A9279401548}" srcOrd="0" destOrd="0" presId="urn:microsoft.com/office/officeart/2005/8/layout/hierarchy5"/>
    <dgm:cxn modelId="{154D454D-C790-4946-926F-0C53190D63CF}" type="presOf" srcId="{3CE8759C-25DC-4496-B976-57093C553B1B}" destId="{D0C35CB7-4259-4F5C-A238-2A946AF05714}" srcOrd="0" destOrd="0" presId="urn:microsoft.com/office/officeart/2005/8/layout/hierarchy5"/>
    <dgm:cxn modelId="{6D519454-40D2-40F7-891C-6AA9A238019F}" srcId="{B03ACDA5-DC75-47C0-A74C-16AEEBA07F4E}" destId="{29389AEC-9D95-485B-B273-B2B60CDAE66F}" srcOrd="2" destOrd="0" parTransId="{2AB6DA9E-5426-426C-9B22-713C56C642A1}" sibTransId="{DE853302-62EA-4CBA-A1C6-A604A5161920}"/>
    <dgm:cxn modelId="{48F4B675-AD99-4398-A929-5D3C3621AC0E}" type="presOf" srcId="{29389AEC-9D95-485B-B273-B2B60CDAE66F}" destId="{AD99B3CF-AEEA-4BEC-BA9A-A3B5C0D782EC}" srcOrd="0" destOrd="0" presId="urn:microsoft.com/office/officeart/2005/8/layout/hierarchy5"/>
    <dgm:cxn modelId="{D04BDB55-7EE7-4BAF-837E-9204982ADC9A}" type="presOf" srcId="{2AB6DA9E-5426-426C-9B22-713C56C642A1}" destId="{A2C29340-6ABC-4B56-83C8-F05E6F823479}" srcOrd="0" destOrd="0" presId="urn:microsoft.com/office/officeart/2005/8/layout/hierarchy5"/>
    <dgm:cxn modelId="{B0969177-9E39-413D-AFC8-4F3DA74E6989}" srcId="{B03ACDA5-DC75-47C0-A74C-16AEEBA07F4E}" destId="{114BD983-AE2E-44A6-8903-F94286111C90}" srcOrd="0" destOrd="0" parTransId="{3CE8759C-25DC-4496-B976-57093C553B1B}" sibTransId="{EE7A6EC4-62C2-4558-A01D-7A3C30D61856}"/>
    <dgm:cxn modelId="{043A825A-A8DB-48C7-9EE3-903A3A3EDA4E}" type="presOf" srcId="{5A9BE972-117E-48AD-9819-6CD3FD8016B7}" destId="{2A13864A-8606-4D73-B879-CC99A528C450}" srcOrd="0" destOrd="0" presId="urn:microsoft.com/office/officeart/2005/8/layout/hierarchy5"/>
    <dgm:cxn modelId="{E0F27682-EB01-49EB-8128-F765D08DCB41}" type="presOf" srcId="{2AB6DA9E-5426-426C-9B22-713C56C642A1}" destId="{DAFFDFB1-CDF5-4576-9E8D-BA016949FDA9}" srcOrd="1" destOrd="0" presId="urn:microsoft.com/office/officeart/2005/8/layout/hierarchy5"/>
    <dgm:cxn modelId="{AAFEDA8E-E3EC-46FB-BAA7-418E6FF43C84}" type="presOf" srcId="{114BD983-AE2E-44A6-8903-F94286111C90}" destId="{1E19F3D7-B947-4941-9E63-2D6B5ADE348F}" srcOrd="0" destOrd="0" presId="urn:microsoft.com/office/officeart/2005/8/layout/hierarchy5"/>
    <dgm:cxn modelId="{2333FB90-011F-43BA-8278-11B4E4070A76}" type="presOf" srcId="{F4747E29-5CF5-41F8-8A8A-A155FA51B13C}" destId="{FDEB9334-4A75-4478-AA4C-405907EE04F8}" srcOrd="1" destOrd="0" presId="urn:microsoft.com/office/officeart/2005/8/layout/hierarchy5"/>
    <dgm:cxn modelId="{C698DF96-BA79-4269-9557-9EABA9984AC6}" type="presOf" srcId="{13AECDA9-BA7E-4719-AF72-DC88FC37D005}" destId="{42B25617-DDCA-4ABC-8164-0447D793AF1B}" srcOrd="0" destOrd="0" presId="urn:microsoft.com/office/officeart/2005/8/layout/hierarchy5"/>
    <dgm:cxn modelId="{552970AC-E6A7-4882-A2EF-616BA7A55172}" srcId="{A7153C7C-9FB1-4D30-8E4D-171FF26A33C9}" destId="{3BA8B599-F810-49B8-92EB-C2B425A4C331}" srcOrd="1" destOrd="0" parTransId="{F4747E29-5CF5-41F8-8A8A-A155FA51B13C}" sibTransId="{AA682D7C-8A9F-435F-88EE-E92064355A9F}"/>
    <dgm:cxn modelId="{8EEBAFB3-CBAC-4FF2-9E22-4D90CF7591A5}" type="presOf" srcId="{B03ACDA5-DC75-47C0-A74C-16AEEBA07F4E}" destId="{A5E5F022-E142-4310-82B6-EF4DE99506BA}" srcOrd="0" destOrd="0" presId="urn:microsoft.com/office/officeart/2005/8/layout/hierarchy5"/>
    <dgm:cxn modelId="{5723EEB4-4C33-4F68-964E-0504E2CFD795}" type="presOf" srcId="{4906D793-00FE-40E7-B4CB-953C9D77B6D1}" destId="{E35D7284-57FD-4AFD-ADA6-C501FE9C973C}" srcOrd="0" destOrd="0" presId="urn:microsoft.com/office/officeart/2005/8/layout/hierarchy5"/>
    <dgm:cxn modelId="{743A6FC8-E9DD-41D1-9F74-E1C4147A36F9}" type="presOf" srcId="{A7153C7C-9FB1-4D30-8E4D-171FF26A33C9}" destId="{5776DB0A-B6ED-4637-9D21-0F2A533013AA}" srcOrd="0" destOrd="0" presId="urn:microsoft.com/office/officeart/2005/8/layout/hierarchy5"/>
    <dgm:cxn modelId="{FF75F5CA-187F-4577-AF06-A562ABF4B562}" type="presOf" srcId="{EC38D73C-46C2-4893-A7E4-4BA7073A2E0E}" destId="{D10C6A85-2D6F-4944-83B5-515858FC4A24}" srcOrd="0" destOrd="0" presId="urn:microsoft.com/office/officeart/2005/8/layout/hierarchy5"/>
    <dgm:cxn modelId="{49457AD0-39B0-4DE2-8143-6F4F7E60C46B}" type="presOf" srcId="{35F6728E-C276-4A92-8E44-49F6E7AC298C}" destId="{4E3820AC-4493-40A2-B90F-C2C7F62A1E9A}" srcOrd="1" destOrd="0" presId="urn:microsoft.com/office/officeart/2005/8/layout/hierarchy5"/>
    <dgm:cxn modelId="{F6A888D3-0DF9-43D1-8ABF-9B5800D41F1E}" srcId="{A7153C7C-9FB1-4D30-8E4D-171FF26A33C9}" destId="{B03ACDA5-DC75-47C0-A74C-16AEEBA07F4E}" srcOrd="0" destOrd="0" parTransId="{35418857-0C46-4CC3-BBC8-4AA64920EBE1}" sibTransId="{F85AB5F3-DF04-4FC7-A5C8-69B2CAD55986}"/>
    <dgm:cxn modelId="{94E464DA-6549-42E5-9C19-E8F156C957B1}" type="presOf" srcId="{626346F8-9AE5-44FF-A394-12C750E090A6}" destId="{91070B30-098F-45D9-A2C2-EE14E6913723}" srcOrd="0" destOrd="0" presId="urn:microsoft.com/office/officeart/2005/8/layout/hierarchy5"/>
    <dgm:cxn modelId="{413A40F0-495F-4F7D-8027-8BC5081E2ECE}" type="presOf" srcId="{5A9BE972-117E-48AD-9819-6CD3FD8016B7}" destId="{0011AA3B-7E31-4EB3-B014-28AA6128D829}" srcOrd="1" destOrd="0" presId="urn:microsoft.com/office/officeart/2005/8/layout/hierarchy5"/>
    <dgm:cxn modelId="{BC38B0F1-0E7E-4DCB-89E5-8378BEF2740F}" type="presOf" srcId="{35418857-0C46-4CC3-BBC8-4AA64920EBE1}" destId="{A1DC2192-DAE2-424C-B2F3-192BB52A37D1}" srcOrd="0" destOrd="0" presId="urn:microsoft.com/office/officeart/2005/8/layout/hierarchy5"/>
    <dgm:cxn modelId="{042A60FC-3A2C-4556-90A1-E291EB5E29DC}" type="presOf" srcId="{A99195C9-0767-4391-8C2E-56F771F14576}" destId="{1E308185-9111-4E89-BE45-2E54C1C32917}" srcOrd="0" destOrd="0" presId="urn:microsoft.com/office/officeart/2005/8/layout/hierarchy5"/>
    <dgm:cxn modelId="{8B07077F-F4E7-4A33-BF46-4ED4B2248946}" type="presParOf" srcId="{D10C6A85-2D6F-4944-83B5-515858FC4A24}" destId="{BD63F577-1158-438A-BCEC-5F1E1CD5038B}" srcOrd="0" destOrd="0" presId="urn:microsoft.com/office/officeart/2005/8/layout/hierarchy5"/>
    <dgm:cxn modelId="{72F04B4E-4D27-4F3D-AC3F-FDF33CCBFC65}" type="presParOf" srcId="{BD63F577-1158-438A-BCEC-5F1E1CD5038B}" destId="{6728CF1C-08AA-4575-B5BD-C6FC9D4EB504}" srcOrd="0" destOrd="0" presId="urn:microsoft.com/office/officeart/2005/8/layout/hierarchy5"/>
    <dgm:cxn modelId="{E8A19350-BF84-441D-A1A0-A28D76E269E8}" type="presParOf" srcId="{6728CF1C-08AA-4575-B5BD-C6FC9D4EB504}" destId="{C2E377FA-CA27-40C5-98A9-551AE0F9FC54}" srcOrd="0" destOrd="0" presId="urn:microsoft.com/office/officeart/2005/8/layout/hierarchy5"/>
    <dgm:cxn modelId="{2C2DB6FB-89A5-46B4-89FD-6C4319F18E77}" type="presParOf" srcId="{C2E377FA-CA27-40C5-98A9-551AE0F9FC54}" destId="{5776DB0A-B6ED-4637-9D21-0F2A533013AA}" srcOrd="0" destOrd="0" presId="urn:microsoft.com/office/officeart/2005/8/layout/hierarchy5"/>
    <dgm:cxn modelId="{C527126B-C37F-4478-8EC8-8BCE1E1DB1A1}" type="presParOf" srcId="{C2E377FA-CA27-40C5-98A9-551AE0F9FC54}" destId="{D23BD9BA-60C7-4DBC-82C4-96F3E5976FFC}" srcOrd="1" destOrd="0" presId="urn:microsoft.com/office/officeart/2005/8/layout/hierarchy5"/>
    <dgm:cxn modelId="{F3E4B76A-4FE8-48E4-83E6-35D13CEB29DE}" type="presParOf" srcId="{D23BD9BA-60C7-4DBC-82C4-96F3E5976FFC}" destId="{A1DC2192-DAE2-424C-B2F3-192BB52A37D1}" srcOrd="0" destOrd="0" presId="urn:microsoft.com/office/officeart/2005/8/layout/hierarchy5"/>
    <dgm:cxn modelId="{D39823A4-6130-4CD2-B4E5-1F8826EF6206}" type="presParOf" srcId="{A1DC2192-DAE2-424C-B2F3-192BB52A37D1}" destId="{277E5DDC-265C-48EB-8B6C-341F704B0967}" srcOrd="0" destOrd="0" presId="urn:microsoft.com/office/officeart/2005/8/layout/hierarchy5"/>
    <dgm:cxn modelId="{80A0547A-0EB6-47D9-B437-B0C3DA3F3BAC}" type="presParOf" srcId="{D23BD9BA-60C7-4DBC-82C4-96F3E5976FFC}" destId="{E5BE5B92-C492-430C-9232-D29AC02BB165}" srcOrd="1" destOrd="0" presId="urn:microsoft.com/office/officeart/2005/8/layout/hierarchy5"/>
    <dgm:cxn modelId="{5C3AAEA8-8E5A-4192-88C5-E3004615E24D}" type="presParOf" srcId="{E5BE5B92-C492-430C-9232-D29AC02BB165}" destId="{A5E5F022-E142-4310-82B6-EF4DE99506BA}" srcOrd="0" destOrd="0" presId="urn:microsoft.com/office/officeart/2005/8/layout/hierarchy5"/>
    <dgm:cxn modelId="{7664BA89-EBD6-4358-9570-32D5CC4E38FD}" type="presParOf" srcId="{E5BE5B92-C492-430C-9232-D29AC02BB165}" destId="{6CB8FA27-37C6-4B32-AE1F-3648FEE895C6}" srcOrd="1" destOrd="0" presId="urn:microsoft.com/office/officeart/2005/8/layout/hierarchy5"/>
    <dgm:cxn modelId="{F4EACBC1-F764-4CE1-B341-3F86C279246A}" type="presParOf" srcId="{6CB8FA27-37C6-4B32-AE1F-3648FEE895C6}" destId="{D0C35CB7-4259-4F5C-A238-2A946AF05714}" srcOrd="0" destOrd="0" presId="urn:microsoft.com/office/officeart/2005/8/layout/hierarchy5"/>
    <dgm:cxn modelId="{BB5EB152-3C51-4CDE-B03F-53467F48FBA5}" type="presParOf" srcId="{D0C35CB7-4259-4F5C-A238-2A946AF05714}" destId="{0348B735-AEF9-4555-9334-EBD2326DF8E0}" srcOrd="0" destOrd="0" presId="urn:microsoft.com/office/officeart/2005/8/layout/hierarchy5"/>
    <dgm:cxn modelId="{B0EBB49F-4A07-4E85-9A06-4C3FE54183CB}" type="presParOf" srcId="{6CB8FA27-37C6-4B32-AE1F-3648FEE895C6}" destId="{301599DE-6E41-48A1-85E1-513E1C519B5D}" srcOrd="1" destOrd="0" presId="urn:microsoft.com/office/officeart/2005/8/layout/hierarchy5"/>
    <dgm:cxn modelId="{D5340F8E-F93B-47DA-A5BF-D20CCCAA6B17}" type="presParOf" srcId="{301599DE-6E41-48A1-85E1-513E1C519B5D}" destId="{1E19F3D7-B947-4941-9E63-2D6B5ADE348F}" srcOrd="0" destOrd="0" presId="urn:microsoft.com/office/officeart/2005/8/layout/hierarchy5"/>
    <dgm:cxn modelId="{FBBCA065-CB39-4EA4-A198-0EB78B0C5632}" type="presParOf" srcId="{301599DE-6E41-48A1-85E1-513E1C519B5D}" destId="{F23D8105-8A99-4D9C-BDD6-CC69DE6D112E}" srcOrd="1" destOrd="0" presId="urn:microsoft.com/office/officeart/2005/8/layout/hierarchy5"/>
    <dgm:cxn modelId="{7867E652-541F-44D9-AD48-BD384388E36E}" type="presParOf" srcId="{6CB8FA27-37C6-4B32-AE1F-3648FEE895C6}" destId="{2A13864A-8606-4D73-B879-CC99A528C450}" srcOrd="2" destOrd="0" presId="urn:microsoft.com/office/officeart/2005/8/layout/hierarchy5"/>
    <dgm:cxn modelId="{8795EA23-99C6-43DF-9E2D-8E6D00D1859A}" type="presParOf" srcId="{2A13864A-8606-4D73-B879-CC99A528C450}" destId="{0011AA3B-7E31-4EB3-B014-28AA6128D829}" srcOrd="0" destOrd="0" presId="urn:microsoft.com/office/officeart/2005/8/layout/hierarchy5"/>
    <dgm:cxn modelId="{06BAF666-2A78-4E0A-8A04-AB7C44CC78B5}" type="presParOf" srcId="{6CB8FA27-37C6-4B32-AE1F-3648FEE895C6}" destId="{D3DE5A77-F7C2-457D-946F-60BBFA9C2720}" srcOrd="3" destOrd="0" presId="urn:microsoft.com/office/officeart/2005/8/layout/hierarchy5"/>
    <dgm:cxn modelId="{5AC42EB9-4C45-43D7-A41A-8A28535F7E8F}" type="presParOf" srcId="{D3DE5A77-F7C2-457D-946F-60BBFA9C2720}" destId="{91070B30-098F-45D9-A2C2-EE14E6913723}" srcOrd="0" destOrd="0" presId="urn:microsoft.com/office/officeart/2005/8/layout/hierarchy5"/>
    <dgm:cxn modelId="{45293C2B-6BDA-4246-B93D-8F0E29E71A72}" type="presParOf" srcId="{D3DE5A77-F7C2-457D-946F-60BBFA9C2720}" destId="{4AA9D035-A987-48A9-90D1-F94A5B79C90B}" srcOrd="1" destOrd="0" presId="urn:microsoft.com/office/officeart/2005/8/layout/hierarchy5"/>
    <dgm:cxn modelId="{A143665F-53D2-4D79-ABF7-9D4EA7C8CC97}" type="presParOf" srcId="{4AA9D035-A987-48A9-90D1-F94A5B79C90B}" destId="{00F17B4F-F8EB-4A5E-953B-D691F855F7CD}" srcOrd="0" destOrd="0" presId="urn:microsoft.com/office/officeart/2005/8/layout/hierarchy5"/>
    <dgm:cxn modelId="{CF014FD6-42FC-4E86-BD20-A8C248CF6B57}" type="presParOf" srcId="{00F17B4F-F8EB-4A5E-953B-D691F855F7CD}" destId="{4E3820AC-4493-40A2-B90F-C2C7F62A1E9A}" srcOrd="0" destOrd="0" presId="urn:microsoft.com/office/officeart/2005/8/layout/hierarchy5"/>
    <dgm:cxn modelId="{0854BD05-E251-4D22-BAC5-CB1A4000980E}" type="presParOf" srcId="{4AA9D035-A987-48A9-90D1-F94A5B79C90B}" destId="{78CF679F-2789-4A69-8A0D-2FBBDB7B27DF}" srcOrd="1" destOrd="0" presId="urn:microsoft.com/office/officeart/2005/8/layout/hierarchy5"/>
    <dgm:cxn modelId="{5FE6B6D6-4EFB-4355-AE07-80CCDAEE2787}" type="presParOf" srcId="{78CF679F-2789-4A69-8A0D-2FBBDB7B27DF}" destId="{1E308185-9111-4E89-BE45-2E54C1C32917}" srcOrd="0" destOrd="0" presId="urn:microsoft.com/office/officeart/2005/8/layout/hierarchy5"/>
    <dgm:cxn modelId="{CB6356D4-919A-4214-BB39-97D7C41D7312}" type="presParOf" srcId="{78CF679F-2789-4A69-8A0D-2FBBDB7B27DF}" destId="{355658A6-906E-4B3D-92E1-898EF159C1BC}" srcOrd="1" destOrd="0" presId="urn:microsoft.com/office/officeart/2005/8/layout/hierarchy5"/>
    <dgm:cxn modelId="{C94F0D56-4A94-469A-ABDF-31A308C2D3A2}" type="presParOf" srcId="{6CB8FA27-37C6-4B32-AE1F-3648FEE895C6}" destId="{A2C29340-6ABC-4B56-83C8-F05E6F823479}" srcOrd="4" destOrd="0" presId="urn:microsoft.com/office/officeart/2005/8/layout/hierarchy5"/>
    <dgm:cxn modelId="{6C95DDEE-24EE-4B0B-B86E-15FA21142880}" type="presParOf" srcId="{A2C29340-6ABC-4B56-83C8-F05E6F823479}" destId="{DAFFDFB1-CDF5-4576-9E8D-BA016949FDA9}" srcOrd="0" destOrd="0" presId="urn:microsoft.com/office/officeart/2005/8/layout/hierarchy5"/>
    <dgm:cxn modelId="{A4310BC6-5ABA-4BC0-A384-2C9E189FC56B}" type="presParOf" srcId="{6CB8FA27-37C6-4B32-AE1F-3648FEE895C6}" destId="{46D018C8-9581-4264-A759-F7BFA06D87EE}" srcOrd="5" destOrd="0" presId="urn:microsoft.com/office/officeart/2005/8/layout/hierarchy5"/>
    <dgm:cxn modelId="{3FF0D1FE-6E00-4485-9465-28D5703712EF}" type="presParOf" srcId="{46D018C8-9581-4264-A759-F7BFA06D87EE}" destId="{AD99B3CF-AEEA-4BEC-BA9A-A3B5C0D782EC}" srcOrd="0" destOrd="0" presId="urn:microsoft.com/office/officeart/2005/8/layout/hierarchy5"/>
    <dgm:cxn modelId="{BC5B05A0-37B2-48D0-BA2F-37D8AA8429B1}" type="presParOf" srcId="{46D018C8-9581-4264-A759-F7BFA06D87EE}" destId="{EE459A27-1331-4F4D-B12D-29C9042D6097}" srcOrd="1" destOrd="0" presId="urn:microsoft.com/office/officeart/2005/8/layout/hierarchy5"/>
    <dgm:cxn modelId="{41562D0C-82E9-47C3-800D-E20C01B6F5BA}" type="presParOf" srcId="{EE459A27-1331-4F4D-B12D-29C9042D6097}" destId="{42B25617-DDCA-4ABC-8164-0447D793AF1B}" srcOrd="0" destOrd="0" presId="urn:microsoft.com/office/officeart/2005/8/layout/hierarchy5"/>
    <dgm:cxn modelId="{B49852C9-7A45-4B1A-9621-B3326BDE37C2}" type="presParOf" srcId="{42B25617-DDCA-4ABC-8164-0447D793AF1B}" destId="{DDFC6A48-7E1D-4DBD-A7E0-C3D8FAAEAEB5}" srcOrd="0" destOrd="0" presId="urn:microsoft.com/office/officeart/2005/8/layout/hierarchy5"/>
    <dgm:cxn modelId="{5540B62C-62DF-4B4B-9FE9-9BF3E20F2CE5}" type="presParOf" srcId="{EE459A27-1331-4F4D-B12D-29C9042D6097}" destId="{B0C7E3D0-EE23-4578-9D10-0DF22F01E3EE}" srcOrd="1" destOrd="0" presId="urn:microsoft.com/office/officeart/2005/8/layout/hierarchy5"/>
    <dgm:cxn modelId="{39279607-5E36-4013-8B6B-138782768C1B}" type="presParOf" srcId="{B0C7E3D0-EE23-4578-9D10-0DF22F01E3EE}" destId="{E35D7284-57FD-4AFD-ADA6-C501FE9C973C}" srcOrd="0" destOrd="0" presId="urn:microsoft.com/office/officeart/2005/8/layout/hierarchy5"/>
    <dgm:cxn modelId="{1C8BA70B-F066-46A4-91B1-D88C534E9FD3}" type="presParOf" srcId="{B0C7E3D0-EE23-4578-9D10-0DF22F01E3EE}" destId="{77778300-99C4-4FC5-A0C8-44A53A131F73}" srcOrd="1" destOrd="0" presId="urn:microsoft.com/office/officeart/2005/8/layout/hierarchy5"/>
    <dgm:cxn modelId="{0C1FEB7C-55C0-4210-8F9F-A7D364B6D24B}" type="presParOf" srcId="{D23BD9BA-60C7-4DBC-82C4-96F3E5976FFC}" destId="{7B999C55-25DB-41D0-8167-89D89883DCAE}" srcOrd="2" destOrd="0" presId="urn:microsoft.com/office/officeart/2005/8/layout/hierarchy5"/>
    <dgm:cxn modelId="{34EC4253-E651-4E4F-B15A-66A01E69AE10}" type="presParOf" srcId="{7B999C55-25DB-41D0-8167-89D89883DCAE}" destId="{FDEB9334-4A75-4478-AA4C-405907EE04F8}" srcOrd="0" destOrd="0" presId="urn:microsoft.com/office/officeart/2005/8/layout/hierarchy5"/>
    <dgm:cxn modelId="{55684B01-322E-4D3A-A100-E5BE2890EFF6}" type="presParOf" srcId="{D23BD9BA-60C7-4DBC-82C4-96F3E5976FFC}" destId="{699A644C-251D-47D1-B6BA-47ADB69A2D32}" srcOrd="3" destOrd="0" presId="urn:microsoft.com/office/officeart/2005/8/layout/hierarchy5"/>
    <dgm:cxn modelId="{48A6275A-C5CE-4760-BC76-DAE597E00175}" type="presParOf" srcId="{699A644C-251D-47D1-B6BA-47ADB69A2D32}" destId="{D429143A-1ED5-4C3F-A871-D3830EFAE58D}" srcOrd="0" destOrd="0" presId="urn:microsoft.com/office/officeart/2005/8/layout/hierarchy5"/>
    <dgm:cxn modelId="{C6210AA0-BA8E-43C5-8D7A-3B5A9ECB8AA0}" type="presParOf" srcId="{699A644C-251D-47D1-B6BA-47ADB69A2D32}" destId="{CC07E929-B256-450F-902A-5605F76A38E3}" srcOrd="1" destOrd="0" presId="urn:microsoft.com/office/officeart/2005/8/layout/hierarchy5"/>
    <dgm:cxn modelId="{CC554317-7FC2-4F41-8B6D-D1FBDE6B447F}" type="presParOf" srcId="{CC07E929-B256-450F-902A-5605F76A38E3}" destId="{1AF261E7-A669-4F9B-A107-09C9685FFC10}" srcOrd="0" destOrd="0" presId="urn:microsoft.com/office/officeart/2005/8/layout/hierarchy5"/>
    <dgm:cxn modelId="{F3814985-EB88-44F5-BEBE-D6EBDC7DB77C}" type="presParOf" srcId="{1AF261E7-A669-4F9B-A107-09C9685FFC10}" destId="{00B6F6F1-F401-4051-A2F9-A7889997E229}" srcOrd="0" destOrd="0" presId="urn:microsoft.com/office/officeart/2005/8/layout/hierarchy5"/>
    <dgm:cxn modelId="{DAAA6189-3060-41B2-8540-15EB00BCDE69}" type="presParOf" srcId="{CC07E929-B256-450F-902A-5605F76A38E3}" destId="{250F79C3-E6E2-4D28-938A-82ED04A9E0B5}" srcOrd="1" destOrd="0" presId="urn:microsoft.com/office/officeart/2005/8/layout/hierarchy5"/>
    <dgm:cxn modelId="{A8EB5A3D-2CD1-4848-BAD7-46FDC2558147}" type="presParOf" srcId="{250F79C3-E6E2-4D28-938A-82ED04A9E0B5}" destId="{765BB70D-AEFE-470C-BCD4-1A9279401548}" srcOrd="0" destOrd="0" presId="urn:microsoft.com/office/officeart/2005/8/layout/hierarchy5"/>
    <dgm:cxn modelId="{DA71945B-A2FF-4A6E-9A41-2307FF3BEBD1}" type="presParOf" srcId="{250F79C3-E6E2-4D28-938A-82ED04A9E0B5}" destId="{38C0FD8B-9F38-422E-8781-78245AA3C3B1}" srcOrd="1" destOrd="0" presId="urn:microsoft.com/office/officeart/2005/8/layout/hierarchy5"/>
    <dgm:cxn modelId="{50CBA393-E8D8-40A7-ACD5-09AC5905922A}" type="presParOf" srcId="{D10C6A85-2D6F-4944-83B5-515858FC4A24}" destId="{04F307E8-10C6-4181-8675-A22B6FB276C2}" srcOrd="1" destOrd="0" presId="urn:microsoft.com/office/officeart/2005/8/layout/hierarchy5"/>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38D73C-46C2-4893-A7E4-4BA7073A2E0E}" type="doc">
      <dgm:prSet loTypeId="urn:microsoft.com/office/officeart/2005/8/layout/hierarchy5" loCatId="hierarchy" qsTypeId="urn:microsoft.com/office/officeart/2005/8/quickstyle/simple5" qsCatId="simple" csTypeId="urn:microsoft.com/office/officeart/2005/8/colors/accent1_2" csCatId="accent1" phldr="1"/>
      <dgm:spPr/>
      <dgm:t>
        <a:bodyPr/>
        <a:lstStyle/>
        <a:p>
          <a:endParaRPr kumimoji="1" lang="ja-JP" altLang="en-US"/>
        </a:p>
      </dgm:t>
    </dgm:pt>
    <dgm:pt modelId="{A7153C7C-9FB1-4D30-8E4D-171FF26A33C9}">
      <dgm:prSet phldrT="[テキスト]" custT="1"/>
      <dgm:spPr>
        <a:solidFill>
          <a:schemeClr val="accent5">
            <a:lumMod val="40000"/>
            <a:lumOff val="60000"/>
          </a:schemeClr>
        </a:solidFill>
        <a:ln>
          <a:solidFill>
            <a:schemeClr val="accent5">
              <a:lumMod val="60000"/>
              <a:lumOff val="40000"/>
            </a:schemeClr>
          </a:solidFill>
        </a:ln>
      </dgm:spPr>
      <dgm:t>
        <a:bodyPr/>
        <a:lstStyle/>
        <a:p>
          <a:r>
            <a:rPr kumimoji="1" lang="ja-JP" altLang="en-US" sz="1300" dirty="0">
              <a:solidFill>
                <a:schemeClr val="accent5">
                  <a:lumMod val="75000"/>
                </a:schemeClr>
              </a:solidFill>
              <a:latin typeface="メイリオ" panose="020B0604030504040204" pitchFamily="50" charset="-128"/>
              <a:ea typeface="メイリオ" panose="020B0604030504040204" pitchFamily="50" charset="-128"/>
            </a:rPr>
            <a:t>「保障見直し申込書」　　を渡す</a:t>
          </a:r>
          <a:endParaRPr kumimoji="1" lang="en-US" altLang="ja-JP" sz="1300" dirty="0">
            <a:solidFill>
              <a:schemeClr val="accent5">
                <a:lumMod val="75000"/>
              </a:schemeClr>
            </a:solidFill>
            <a:latin typeface="メイリオ" panose="020B0604030504040204" pitchFamily="50" charset="-128"/>
            <a:ea typeface="メイリオ" panose="020B0604030504040204" pitchFamily="50" charset="-128"/>
          </a:endParaRPr>
        </a:p>
      </dgm:t>
    </dgm:pt>
    <dgm:pt modelId="{43EA8294-51E4-439E-ABEE-C596B48F1A0B}" type="parTrans" cxnId="{4D2DA83B-9A2B-4D44-AF47-B4C9BCF4CA89}">
      <dgm:prSet/>
      <dgm:spPr/>
      <dgm:t>
        <a:bodyPr/>
        <a:lstStyle/>
        <a:p>
          <a:endParaRPr kumimoji="1" lang="ja-JP" altLang="en-US">
            <a:latin typeface="メイリオ" panose="020B0604030504040204" pitchFamily="50" charset="-128"/>
            <a:ea typeface="メイリオ" panose="020B0604030504040204" pitchFamily="50" charset="-128"/>
          </a:endParaRPr>
        </a:p>
      </dgm:t>
    </dgm:pt>
    <dgm:pt modelId="{08C0E629-2413-4FE7-B56A-43C003A73B6B}" type="sibTrans" cxnId="{4D2DA83B-9A2B-4D44-AF47-B4C9BCF4CA89}">
      <dgm:prSet/>
      <dgm:spPr/>
      <dgm:t>
        <a:bodyPr/>
        <a:lstStyle/>
        <a:p>
          <a:endParaRPr kumimoji="1" lang="ja-JP" altLang="en-US">
            <a:latin typeface="メイリオ" panose="020B0604030504040204" pitchFamily="50" charset="-128"/>
            <a:ea typeface="メイリオ" panose="020B0604030504040204" pitchFamily="50" charset="-128"/>
          </a:endParaRPr>
        </a:p>
      </dgm:t>
    </dgm:pt>
    <dgm:pt modelId="{B03ACDA5-DC75-47C0-A74C-16AEEBA07F4E}">
      <dgm:prSet phldrT="[テキスト]" custT="1"/>
      <dgm:spPr>
        <a:solidFill>
          <a:schemeClr val="accent5">
            <a:lumMod val="40000"/>
            <a:lumOff val="60000"/>
          </a:schemeClr>
        </a:solidFill>
        <a:ln>
          <a:solidFill>
            <a:schemeClr val="accent5">
              <a:lumMod val="60000"/>
              <a:lumOff val="40000"/>
            </a:schemeClr>
          </a:solidFill>
        </a:ln>
      </dgm:spPr>
      <dgm:t>
        <a:bodyPr/>
        <a:lstStyle/>
        <a:p>
          <a:r>
            <a:rPr kumimoji="1" lang="ja-JP" altLang="en-US" sz="1300" dirty="0">
              <a:solidFill>
                <a:schemeClr val="accent5">
                  <a:lumMod val="75000"/>
                </a:schemeClr>
              </a:solidFill>
              <a:latin typeface="メイリオ" panose="020B0604030504040204" pitchFamily="50" charset="-128"/>
              <a:ea typeface="メイリオ" panose="020B0604030504040204" pitchFamily="50" charset="-128"/>
            </a:rPr>
            <a:t>「申込書」と「現在加入している保険証券」を提出</a:t>
          </a:r>
        </a:p>
      </dgm:t>
    </dgm:pt>
    <dgm:pt modelId="{35418857-0C46-4CC3-BBC8-4AA64920EBE1}" type="parTrans" cxnId="{F6A888D3-0DF9-43D1-8ABF-9B5800D41F1E}">
      <dgm:prSet/>
      <dgm:spPr/>
      <dgm:t>
        <a:bodyPr/>
        <a:lstStyle/>
        <a:p>
          <a:endParaRPr kumimoji="1" lang="ja-JP" altLang="en-US">
            <a:latin typeface="メイリオ" panose="020B0604030504040204" pitchFamily="50" charset="-128"/>
            <a:ea typeface="メイリオ" panose="020B0604030504040204" pitchFamily="50" charset="-128"/>
          </a:endParaRPr>
        </a:p>
      </dgm:t>
    </dgm:pt>
    <dgm:pt modelId="{F85AB5F3-DF04-4FC7-A5C8-69B2CAD55986}" type="sibTrans" cxnId="{F6A888D3-0DF9-43D1-8ABF-9B5800D41F1E}">
      <dgm:prSet/>
      <dgm:spPr/>
      <dgm:t>
        <a:bodyPr/>
        <a:lstStyle/>
        <a:p>
          <a:endParaRPr kumimoji="1" lang="ja-JP" altLang="en-US">
            <a:latin typeface="メイリオ" panose="020B0604030504040204" pitchFamily="50" charset="-128"/>
            <a:ea typeface="メイリオ" panose="020B0604030504040204" pitchFamily="50" charset="-128"/>
          </a:endParaRPr>
        </a:p>
      </dgm:t>
    </dgm:pt>
    <dgm:pt modelId="{626346F8-9AE5-44FF-A394-12C750E090A6}">
      <dgm:prSet phldrT="[テキスト]" custT="1"/>
      <dgm:spPr>
        <a:solidFill>
          <a:schemeClr val="accent5">
            <a:lumMod val="40000"/>
            <a:lumOff val="60000"/>
          </a:schemeClr>
        </a:solidFill>
        <a:ln>
          <a:solidFill>
            <a:schemeClr val="accent5">
              <a:lumMod val="60000"/>
              <a:lumOff val="40000"/>
            </a:schemeClr>
          </a:solidFill>
        </a:ln>
      </dgm:spPr>
      <dgm:t>
        <a:bodyPr/>
        <a:lstStyle/>
        <a:p>
          <a:pPr>
            <a:spcAft>
              <a:spcPts val="400"/>
            </a:spcAft>
          </a:pPr>
          <a:r>
            <a:rPr kumimoji="1" lang="ja-JP" altLang="en-US" sz="1500" dirty="0">
              <a:solidFill>
                <a:schemeClr val="accent5">
                  <a:lumMod val="75000"/>
                </a:schemeClr>
              </a:solidFill>
              <a:latin typeface="メイリオ" panose="020B0604030504040204" pitchFamily="50" charset="-128"/>
              <a:ea typeface="メイリオ" panose="020B0604030504040204" pitchFamily="50" charset="-128"/>
            </a:rPr>
            <a:t>提出いただいた資料を送付</a:t>
          </a:r>
          <a:endParaRPr kumimoji="1" lang="en-US" altLang="ja-JP" sz="1500" dirty="0">
            <a:solidFill>
              <a:schemeClr val="accent5">
                <a:lumMod val="75000"/>
              </a:schemeClr>
            </a:solidFill>
            <a:latin typeface="メイリオ" panose="020B0604030504040204" pitchFamily="50" charset="-128"/>
            <a:ea typeface="メイリオ" panose="020B0604030504040204" pitchFamily="50" charset="-128"/>
          </a:endParaRPr>
        </a:p>
      </dgm:t>
    </dgm:pt>
    <dgm:pt modelId="{5A9BE972-117E-48AD-9819-6CD3FD8016B7}" type="parTrans" cxnId="{A34E5F1D-8FC0-4A7E-8882-43BEAC7AC59A}">
      <dgm:prSet/>
      <dgm:spPr/>
      <dgm:t>
        <a:bodyPr/>
        <a:lstStyle/>
        <a:p>
          <a:endParaRPr kumimoji="1" lang="ja-JP" altLang="en-US">
            <a:latin typeface="メイリオ" panose="020B0604030504040204" pitchFamily="50" charset="-128"/>
            <a:ea typeface="メイリオ" panose="020B0604030504040204" pitchFamily="50" charset="-128"/>
          </a:endParaRPr>
        </a:p>
      </dgm:t>
    </dgm:pt>
    <dgm:pt modelId="{43A31468-F128-401F-A7E8-C2BE30722098}" type="sibTrans" cxnId="{A34E5F1D-8FC0-4A7E-8882-43BEAC7AC59A}">
      <dgm:prSet/>
      <dgm:spPr/>
      <dgm:t>
        <a:bodyPr/>
        <a:lstStyle/>
        <a:p>
          <a:endParaRPr kumimoji="1" lang="ja-JP" altLang="en-US">
            <a:latin typeface="メイリオ" panose="020B0604030504040204" pitchFamily="50" charset="-128"/>
            <a:ea typeface="メイリオ" panose="020B0604030504040204" pitchFamily="50" charset="-128"/>
          </a:endParaRPr>
        </a:p>
      </dgm:t>
    </dgm:pt>
    <dgm:pt modelId="{3BA8B599-F810-49B8-92EB-C2B425A4C331}">
      <dgm:prSet phldrT="[テキスト]" custT="1"/>
      <dgm:spPr>
        <a:solidFill>
          <a:schemeClr val="accent5">
            <a:lumMod val="40000"/>
            <a:lumOff val="60000"/>
          </a:schemeClr>
        </a:solidFill>
        <a:ln>
          <a:solidFill>
            <a:schemeClr val="accent5">
              <a:lumMod val="60000"/>
              <a:lumOff val="40000"/>
            </a:schemeClr>
          </a:solidFill>
        </a:ln>
      </dgm:spPr>
      <dgm:t>
        <a:bodyPr/>
        <a:lstStyle/>
        <a:p>
          <a:r>
            <a:rPr kumimoji="1" lang="ja-JP" altLang="en-US" sz="1600" dirty="0">
              <a:solidFill>
                <a:schemeClr val="accent5">
                  <a:lumMod val="75000"/>
                </a:schemeClr>
              </a:solidFill>
              <a:latin typeface="メイリオ" panose="020B0604030504040204" pitchFamily="50" charset="-128"/>
              <a:ea typeface="メイリオ" panose="020B0604030504040204" pitchFamily="50" charset="-128"/>
            </a:rPr>
            <a:t>提出がない場合は　組合から再案内</a:t>
          </a:r>
        </a:p>
      </dgm:t>
    </dgm:pt>
    <dgm:pt modelId="{F4747E29-5CF5-41F8-8A8A-A155FA51B13C}" type="parTrans" cxnId="{552970AC-E6A7-4882-A2EF-616BA7A55172}">
      <dgm:prSet/>
      <dgm:spPr/>
      <dgm:t>
        <a:bodyPr/>
        <a:lstStyle/>
        <a:p>
          <a:endParaRPr kumimoji="1" lang="ja-JP" altLang="en-US">
            <a:latin typeface="メイリオ" panose="020B0604030504040204" pitchFamily="50" charset="-128"/>
            <a:ea typeface="メイリオ" panose="020B0604030504040204" pitchFamily="50" charset="-128"/>
          </a:endParaRPr>
        </a:p>
      </dgm:t>
    </dgm:pt>
    <dgm:pt modelId="{AA682D7C-8A9F-435F-88EE-E92064355A9F}" type="sibTrans" cxnId="{552970AC-E6A7-4882-A2EF-616BA7A55172}">
      <dgm:prSet/>
      <dgm:spPr/>
      <dgm:t>
        <a:bodyPr/>
        <a:lstStyle/>
        <a:p>
          <a:endParaRPr kumimoji="1" lang="ja-JP" altLang="en-US">
            <a:latin typeface="メイリオ" panose="020B0604030504040204" pitchFamily="50" charset="-128"/>
            <a:ea typeface="メイリオ" panose="020B0604030504040204" pitchFamily="50" charset="-128"/>
          </a:endParaRPr>
        </a:p>
      </dgm:t>
    </dgm:pt>
    <dgm:pt modelId="{A99195C9-0767-4391-8C2E-56F771F14576}">
      <dgm:prSet/>
      <dgm:spPr>
        <a:solidFill>
          <a:schemeClr val="accent5">
            <a:lumMod val="40000"/>
            <a:lumOff val="60000"/>
          </a:schemeClr>
        </a:solidFill>
        <a:ln>
          <a:solidFill>
            <a:schemeClr val="accent5">
              <a:lumMod val="40000"/>
              <a:lumOff val="60000"/>
            </a:schemeClr>
          </a:solidFill>
        </a:ln>
      </dgm:spPr>
      <dgm:t>
        <a:bodyPr/>
        <a:lstStyle/>
        <a:p>
          <a:r>
            <a:rPr kumimoji="1" lang="ja-JP" altLang="en-US" dirty="0">
              <a:solidFill>
                <a:schemeClr val="accent5">
                  <a:lumMod val="75000"/>
                </a:schemeClr>
              </a:solidFill>
              <a:latin typeface="メイリオ" panose="020B0604030504040204" pitchFamily="50" charset="-128"/>
              <a:ea typeface="メイリオ" panose="020B0604030504040204" pitchFamily="50" charset="-128"/>
            </a:rPr>
            <a:t>電機連合共済を活用した見直しを実施</a:t>
          </a:r>
          <a:endParaRPr kumimoji="1" lang="ja-JP" altLang="en-US" dirty="0"/>
        </a:p>
      </dgm:t>
    </dgm:pt>
    <dgm:pt modelId="{35F6728E-C276-4A92-8E44-49F6E7AC298C}" type="parTrans" cxnId="{AA3C1536-E78D-4D66-93ED-A013FD5C5C71}">
      <dgm:prSet/>
      <dgm:spPr/>
      <dgm:t>
        <a:bodyPr/>
        <a:lstStyle/>
        <a:p>
          <a:endParaRPr kumimoji="1" lang="ja-JP" altLang="en-US"/>
        </a:p>
      </dgm:t>
    </dgm:pt>
    <dgm:pt modelId="{70B3B8B1-ED7C-4F2C-BBE5-C5295A216356}" type="sibTrans" cxnId="{AA3C1536-E78D-4D66-93ED-A013FD5C5C71}">
      <dgm:prSet/>
      <dgm:spPr/>
      <dgm:t>
        <a:bodyPr/>
        <a:lstStyle/>
        <a:p>
          <a:endParaRPr kumimoji="1" lang="ja-JP" altLang="en-US"/>
        </a:p>
      </dgm:t>
    </dgm:pt>
    <dgm:pt modelId="{D10C6A85-2D6F-4944-83B5-515858FC4A24}" type="pres">
      <dgm:prSet presAssocID="{EC38D73C-46C2-4893-A7E4-4BA7073A2E0E}" presName="mainComposite" presStyleCnt="0">
        <dgm:presLayoutVars>
          <dgm:chPref val="1"/>
          <dgm:dir/>
          <dgm:animOne val="branch"/>
          <dgm:animLvl val="lvl"/>
          <dgm:resizeHandles val="exact"/>
        </dgm:presLayoutVars>
      </dgm:prSet>
      <dgm:spPr/>
    </dgm:pt>
    <dgm:pt modelId="{BD63F577-1158-438A-BCEC-5F1E1CD5038B}" type="pres">
      <dgm:prSet presAssocID="{EC38D73C-46C2-4893-A7E4-4BA7073A2E0E}" presName="hierFlow" presStyleCnt="0"/>
      <dgm:spPr/>
    </dgm:pt>
    <dgm:pt modelId="{6728CF1C-08AA-4575-B5BD-C6FC9D4EB504}" type="pres">
      <dgm:prSet presAssocID="{EC38D73C-46C2-4893-A7E4-4BA7073A2E0E}" presName="hierChild1" presStyleCnt="0">
        <dgm:presLayoutVars>
          <dgm:chPref val="1"/>
          <dgm:animOne val="branch"/>
          <dgm:animLvl val="lvl"/>
        </dgm:presLayoutVars>
      </dgm:prSet>
      <dgm:spPr/>
    </dgm:pt>
    <dgm:pt modelId="{C2E377FA-CA27-40C5-98A9-551AE0F9FC54}" type="pres">
      <dgm:prSet presAssocID="{A7153C7C-9FB1-4D30-8E4D-171FF26A33C9}" presName="Name17" presStyleCnt="0"/>
      <dgm:spPr/>
    </dgm:pt>
    <dgm:pt modelId="{5776DB0A-B6ED-4637-9D21-0F2A533013AA}" type="pres">
      <dgm:prSet presAssocID="{A7153C7C-9FB1-4D30-8E4D-171FF26A33C9}" presName="level1Shape" presStyleLbl="node0" presStyleIdx="0" presStyleCnt="1">
        <dgm:presLayoutVars>
          <dgm:chPref val="3"/>
        </dgm:presLayoutVars>
      </dgm:prSet>
      <dgm:spPr/>
    </dgm:pt>
    <dgm:pt modelId="{D23BD9BA-60C7-4DBC-82C4-96F3E5976FFC}" type="pres">
      <dgm:prSet presAssocID="{A7153C7C-9FB1-4D30-8E4D-171FF26A33C9}" presName="hierChild2" presStyleCnt="0"/>
      <dgm:spPr/>
    </dgm:pt>
    <dgm:pt modelId="{A1DC2192-DAE2-424C-B2F3-192BB52A37D1}" type="pres">
      <dgm:prSet presAssocID="{35418857-0C46-4CC3-BBC8-4AA64920EBE1}" presName="Name25" presStyleLbl="parChTrans1D2" presStyleIdx="0" presStyleCnt="2"/>
      <dgm:spPr/>
    </dgm:pt>
    <dgm:pt modelId="{277E5DDC-265C-48EB-8B6C-341F704B0967}" type="pres">
      <dgm:prSet presAssocID="{35418857-0C46-4CC3-BBC8-4AA64920EBE1}" presName="connTx" presStyleLbl="parChTrans1D2" presStyleIdx="0" presStyleCnt="2"/>
      <dgm:spPr/>
    </dgm:pt>
    <dgm:pt modelId="{E5BE5B92-C492-430C-9232-D29AC02BB165}" type="pres">
      <dgm:prSet presAssocID="{B03ACDA5-DC75-47C0-A74C-16AEEBA07F4E}" presName="Name30" presStyleCnt="0"/>
      <dgm:spPr/>
    </dgm:pt>
    <dgm:pt modelId="{A5E5F022-E142-4310-82B6-EF4DE99506BA}" type="pres">
      <dgm:prSet presAssocID="{B03ACDA5-DC75-47C0-A74C-16AEEBA07F4E}" presName="level2Shape" presStyleLbl="node2" presStyleIdx="0" presStyleCnt="2"/>
      <dgm:spPr/>
    </dgm:pt>
    <dgm:pt modelId="{6CB8FA27-37C6-4B32-AE1F-3648FEE895C6}" type="pres">
      <dgm:prSet presAssocID="{B03ACDA5-DC75-47C0-A74C-16AEEBA07F4E}" presName="hierChild3" presStyleCnt="0"/>
      <dgm:spPr/>
    </dgm:pt>
    <dgm:pt modelId="{2A13864A-8606-4D73-B879-CC99A528C450}" type="pres">
      <dgm:prSet presAssocID="{5A9BE972-117E-48AD-9819-6CD3FD8016B7}" presName="Name25" presStyleLbl="parChTrans1D3" presStyleIdx="0" presStyleCnt="1"/>
      <dgm:spPr/>
    </dgm:pt>
    <dgm:pt modelId="{0011AA3B-7E31-4EB3-B014-28AA6128D829}" type="pres">
      <dgm:prSet presAssocID="{5A9BE972-117E-48AD-9819-6CD3FD8016B7}" presName="connTx" presStyleLbl="parChTrans1D3" presStyleIdx="0" presStyleCnt="1"/>
      <dgm:spPr/>
    </dgm:pt>
    <dgm:pt modelId="{D3DE5A77-F7C2-457D-946F-60BBFA9C2720}" type="pres">
      <dgm:prSet presAssocID="{626346F8-9AE5-44FF-A394-12C750E090A6}" presName="Name30" presStyleCnt="0"/>
      <dgm:spPr/>
    </dgm:pt>
    <dgm:pt modelId="{91070B30-098F-45D9-A2C2-EE14E6913723}" type="pres">
      <dgm:prSet presAssocID="{626346F8-9AE5-44FF-A394-12C750E090A6}" presName="level2Shape" presStyleLbl="node3" presStyleIdx="0" presStyleCnt="1"/>
      <dgm:spPr/>
    </dgm:pt>
    <dgm:pt modelId="{4AA9D035-A987-48A9-90D1-F94A5B79C90B}" type="pres">
      <dgm:prSet presAssocID="{626346F8-9AE5-44FF-A394-12C750E090A6}" presName="hierChild3" presStyleCnt="0"/>
      <dgm:spPr/>
    </dgm:pt>
    <dgm:pt modelId="{00F17B4F-F8EB-4A5E-953B-D691F855F7CD}" type="pres">
      <dgm:prSet presAssocID="{35F6728E-C276-4A92-8E44-49F6E7AC298C}" presName="Name25" presStyleLbl="parChTrans1D4" presStyleIdx="0" presStyleCnt="1"/>
      <dgm:spPr/>
    </dgm:pt>
    <dgm:pt modelId="{4E3820AC-4493-40A2-B90F-C2C7F62A1E9A}" type="pres">
      <dgm:prSet presAssocID="{35F6728E-C276-4A92-8E44-49F6E7AC298C}" presName="connTx" presStyleLbl="parChTrans1D4" presStyleIdx="0" presStyleCnt="1"/>
      <dgm:spPr/>
    </dgm:pt>
    <dgm:pt modelId="{78CF679F-2789-4A69-8A0D-2FBBDB7B27DF}" type="pres">
      <dgm:prSet presAssocID="{A99195C9-0767-4391-8C2E-56F771F14576}" presName="Name30" presStyleCnt="0"/>
      <dgm:spPr/>
    </dgm:pt>
    <dgm:pt modelId="{1E308185-9111-4E89-BE45-2E54C1C32917}" type="pres">
      <dgm:prSet presAssocID="{A99195C9-0767-4391-8C2E-56F771F14576}" presName="level2Shape" presStyleLbl="node4" presStyleIdx="0" presStyleCnt="1"/>
      <dgm:spPr/>
    </dgm:pt>
    <dgm:pt modelId="{355658A6-906E-4B3D-92E1-898EF159C1BC}" type="pres">
      <dgm:prSet presAssocID="{A99195C9-0767-4391-8C2E-56F771F14576}" presName="hierChild3" presStyleCnt="0"/>
      <dgm:spPr/>
    </dgm:pt>
    <dgm:pt modelId="{7B999C55-25DB-41D0-8167-89D89883DCAE}" type="pres">
      <dgm:prSet presAssocID="{F4747E29-5CF5-41F8-8A8A-A155FA51B13C}" presName="Name25" presStyleLbl="parChTrans1D2" presStyleIdx="1" presStyleCnt="2"/>
      <dgm:spPr/>
    </dgm:pt>
    <dgm:pt modelId="{FDEB9334-4A75-4478-AA4C-405907EE04F8}" type="pres">
      <dgm:prSet presAssocID="{F4747E29-5CF5-41F8-8A8A-A155FA51B13C}" presName="connTx" presStyleLbl="parChTrans1D2" presStyleIdx="1" presStyleCnt="2"/>
      <dgm:spPr/>
    </dgm:pt>
    <dgm:pt modelId="{699A644C-251D-47D1-B6BA-47ADB69A2D32}" type="pres">
      <dgm:prSet presAssocID="{3BA8B599-F810-49B8-92EB-C2B425A4C331}" presName="Name30" presStyleCnt="0"/>
      <dgm:spPr/>
    </dgm:pt>
    <dgm:pt modelId="{D429143A-1ED5-4C3F-A871-D3830EFAE58D}" type="pres">
      <dgm:prSet presAssocID="{3BA8B599-F810-49B8-92EB-C2B425A4C331}" presName="level2Shape" presStyleLbl="node2" presStyleIdx="1" presStyleCnt="2"/>
      <dgm:spPr/>
    </dgm:pt>
    <dgm:pt modelId="{CC07E929-B256-450F-902A-5605F76A38E3}" type="pres">
      <dgm:prSet presAssocID="{3BA8B599-F810-49B8-92EB-C2B425A4C331}" presName="hierChild3" presStyleCnt="0"/>
      <dgm:spPr/>
    </dgm:pt>
    <dgm:pt modelId="{04F307E8-10C6-4181-8675-A22B6FB276C2}" type="pres">
      <dgm:prSet presAssocID="{EC38D73C-46C2-4893-A7E4-4BA7073A2E0E}" presName="bgShapesFlow" presStyleCnt="0"/>
      <dgm:spPr/>
    </dgm:pt>
  </dgm:ptLst>
  <dgm:cxnLst>
    <dgm:cxn modelId="{D9FE9F14-B332-4989-B2E2-2EE672819313}" type="presOf" srcId="{A7153C7C-9FB1-4D30-8E4D-171FF26A33C9}" destId="{5776DB0A-B6ED-4637-9D21-0F2A533013AA}" srcOrd="0" destOrd="0" presId="urn:microsoft.com/office/officeart/2005/8/layout/hierarchy5"/>
    <dgm:cxn modelId="{A34E5F1D-8FC0-4A7E-8882-43BEAC7AC59A}" srcId="{B03ACDA5-DC75-47C0-A74C-16AEEBA07F4E}" destId="{626346F8-9AE5-44FF-A394-12C750E090A6}" srcOrd="0" destOrd="0" parTransId="{5A9BE972-117E-48AD-9819-6CD3FD8016B7}" sibTransId="{43A31468-F128-401F-A7E8-C2BE30722098}"/>
    <dgm:cxn modelId="{52ED6C32-9256-417F-B0BE-9681B3DC9703}" type="presOf" srcId="{35418857-0C46-4CC3-BBC8-4AA64920EBE1}" destId="{A1DC2192-DAE2-424C-B2F3-192BB52A37D1}" srcOrd="0" destOrd="0" presId="urn:microsoft.com/office/officeart/2005/8/layout/hierarchy5"/>
    <dgm:cxn modelId="{AA3C1536-E78D-4D66-93ED-A013FD5C5C71}" srcId="{626346F8-9AE5-44FF-A394-12C750E090A6}" destId="{A99195C9-0767-4391-8C2E-56F771F14576}" srcOrd="0" destOrd="0" parTransId="{35F6728E-C276-4A92-8E44-49F6E7AC298C}" sibTransId="{70B3B8B1-ED7C-4F2C-BBE5-C5295A216356}"/>
    <dgm:cxn modelId="{136B6E3B-F860-4C2A-815B-A5504632BF25}" type="presOf" srcId="{5A9BE972-117E-48AD-9819-6CD3FD8016B7}" destId="{2A13864A-8606-4D73-B879-CC99A528C450}" srcOrd="0" destOrd="0" presId="urn:microsoft.com/office/officeart/2005/8/layout/hierarchy5"/>
    <dgm:cxn modelId="{4D2DA83B-9A2B-4D44-AF47-B4C9BCF4CA89}" srcId="{EC38D73C-46C2-4893-A7E4-4BA7073A2E0E}" destId="{A7153C7C-9FB1-4D30-8E4D-171FF26A33C9}" srcOrd="0" destOrd="0" parTransId="{43EA8294-51E4-439E-ABEE-C596B48F1A0B}" sibTransId="{08C0E629-2413-4FE7-B56A-43C003A73B6B}"/>
    <dgm:cxn modelId="{D0DB785E-9150-40AE-B5E1-2367794A3EE3}" type="presOf" srcId="{5A9BE972-117E-48AD-9819-6CD3FD8016B7}" destId="{0011AA3B-7E31-4EB3-B014-28AA6128D829}" srcOrd="1" destOrd="0" presId="urn:microsoft.com/office/officeart/2005/8/layout/hierarchy5"/>
    <dgm:cxn modelId="{988DAF67-3147-4022-8849-3CA547037772}" type="presOf" srcId="{F4747E29-5CF5-41F8-8A8A-A155FA51B13C}" destId="{FDEB9334-4A75-4478-AA4C-405907EE04F8}" srcOrd="1" destOrd="0" presId="urn:microsoft.com/office/officeart/2005/8/layout/hierarchy5"/>
    <dgm:cxn modelId="{89EE6C53-6EC9-4022-A524-E7E47ABB3D19}" type="presOf" srcId="{3BA8B599-F810-49B8-92EB-C2B425A4C331}" destId="{D429143A-1ED5-4C3F-A871-D3830EFAE58D}" srcOrd="0" destOrd="0" presId="urn:microsoft.com/office/officeart/2005/8/layout/hierarchy5"/>
    <dgm:cxn modelId="{09B47B73-21F8-43F2-A499-92EF1C4EB8DF}" type="presOf" srcId="{35F6728E-C276-4A92-8E44-49F6E7AC298C}" destId="{4E3820AC-4493-40A2-B90F-C2C7F62A1E9A}" srcOrd="1" destOrd="0" presId="urn:microsoft.com/office/officeart/2005/8/layout/hierarchy5"/>
    <dgm:cxn modelId="{A4D65C55-0EBC-4E3C-9006-FB030E28F173}" type="presOf" srcId="{F4747E29-5CF5-41F8-8A8A-A155FA51B13C}" destId="{7B999C55-25DB-41D0-8167-89D89883DCAE}" srcOrd="0" destOrd="0" presId="urn:microsoft.com/office/officeart/2005/8/layout/hierarchy5"/>
    <dgm:cxn modelId="{A6C6A979-E456-49A2-8EB5-565E1E053597}" type="presOf" srcId="{EC38D73C-46C2-4893-A7E4-4BA7073A2E0E}" destId="{D10C6A85-2D6F-4944-83B5-515858FC4A24}" srcOrd="0" destOrd="0" presId="urn:microsoft.com/office/officeart/2005/8/layout/hierarchy5"/>
    <dgm:cxn modelId="{552970AC-E6A7-4882-A2EF-616BA7A55172}" srcId="{A7153C7C-9FB1-4D30-8E4D-171FF26A33C9}" destId="{3BA8B599-F810-49B8-92EB-C2B425A4C331}" srcOrd="1" destOrd="0" parTransId="{F4747E29-5CF5-41F8-8A8A-A155FA51B13C}" sibTransId="{AA682D7C-8A9F-435F-88EE-E92064355A9F}"/>
    <dgm:cxn modelId="{C05A9FBB-14CE-4085-B736-9B42B876C961}" type="presOf" srcId="{B03ACDA5-DC75-47C0-A74C-16AEEBA07F4E}" destId="{A5E5F022-E142-4310-82B6-EF4DE99506BA}" srcOrd="0" destOrd="0" presId="urn:microsoft.com/office/officeart/2005/8/layout/hierarchy5"/>
    <dgm:cxn modelId="{02EF42C4-A59A-47FC-993A-66A6FF5C9F71}" type="presOf" srcId="{35F6728E-C276-4A92-8E44-49F6E7AC298C}" destId="{00F17B4F-F8EB-4A5E-953B-D691F855F7CD}" srcOrd="0" destOrd="0" presId="urn:microsoft.com/office/officeart/2005/8/layout/hierarchy5"/>
    <dgm:cxn modelId="{63D3C3CB-72CF-4468-8873-E4A0865779D2}" type="presOf" srcId="{A99195C9-0767-4391-8C2E-56F771F14576}" destId="{1E308185-9111-4E89-BE45-2E54C1C32917}" srcOrd="0" destOrd="0" presId="urn:microsoft.com/office/officeart/2005/8/layout/hierarchy5"/>
    <dgm:cxn modelId="{F29AF0CB-1BCF-45C2-A89E-2435B1E3B0CF}" type="presOf" srcId="{626346F8-9AE5-44FF-A394-12C750E090A6}" destId="{91070B30-098F-45D9-A2C2-EE14E6913723}" srcOrd="0" destOrd="0" presId="urn:microsoft.com/office/officeart/2005/8/layout/hierarchy5"/>
    <dgm:cxn modelId="{F6A888D3-0DF9-43D1-8ABF-9B5800D41F1E}" srcId="{A7153C7C-9FB1-4D30-8E4D-171FF26A33C9}" destId="{B03ACDA5-DC75-47C0-A74C-16AEEBA07F4E}" srcOrd="0" destOrd="0" parTransId="{35418857-0C46-4CC3-BBC8-4AA64920EBE1}" sibTransId="{F85AB5F3-DF04-4FC7-A5C8-69B2CAD55986}"/>
    <dgm:cxn modelId="{7B6BEEED-D275-471D-9AD8-AF8133BE83D5}" type="presOf" srcId="{35418857-0C46-4CC3-BBC8-4AA64920EBE1}" destId="{277E5DDC-265C-48EB-8B6C-341F704B0967}" srcOrd="1" destOrd="0" presId="urn:microsoft.com/office/officeart/2005/8/layout/hierarchy5"/>
    <dgm:cxn modelId="{0AEC9C2F-178B-4DD2-810B-2E4EB726EA43}" type="presParOf" srcId="{D10C6A85-2D6F-4944-83B5-515858FC4A24}" destId="{BD63F577-1158-438A-BCEC-5F1E1CD5038B}" srcOrd="0" destOrd="0" presId="urn:microsoft.com/office/officeart/2005/8/layout/hierarchy5"/>
    <dgm:cxn modelId="{4BD1ED79-6F01-4171-8B01-08FC4A5C8DBE}" type="presParOf" srcId="{BD63F577-1158-438A-BCEC-5F1E1CD5038B}" destId="{6728CF1C-08AA-4575-B5BD-C6FC9D4EB504}" srcOrd="0" destOrd="0" presId="urn:microsoft.com/office/officeart/2005/8/layout/hierarchy5"/>
    <dgm:cxn modelId="{5BEF53F3-A290-4C4A-8841-B42736B4A01D}" type="presParOf" srcId="{6728CF1C-08AA-4575-B5BD-C6FC9D4EB504}" destId="{C2E377FA-CA27-40C5-98A9-551AE0F9FC54}" srcOrd="0" destOrd="0" presId="urn:microsoft.com/office/officeart/2005/8/layout/hierarchy5"/>
    <dgm:cxn modelId="{215967C7-6FEA-4CD8-9B6E-B11C5A08B0E0}" type="presParOf" srcId="{C2E377FA-CA27-40C5-98A9-551AE0F9FC54}" destId="{5776DB0A-B6ED-4637-9D21-0F2A533013AA}" srcOrd="0" destOrd="0" presId="urn:microsoft.com/office/officeart/2005/8/layout/hierarchy5"/>
    <dgm:cxn modelId="{034D6783-55CB-49F1-9D0F-C4284569A44B}" type="presParOf" srcId="{C2E377FA-CA27-40C5-98A9-551AE0F9FC54}" destId="{D23BD9BA-60C7-4DBC-82C4-96F3E5976FFC}" srcOrd="1" destOrd="0" presId="urn:microsoft.com/office/officeart/2005/8/layout/hierarchy5"/>
    <dgm:cxn modelId="{CC5864C7-D524-4957-8DD4-D866430BCD86}" type="presParOf" srcId="{D23BD9BA-60C7-4DBC-82C4-96F3E5976FFC}" destId="{A1DC2192-DAE2-424C-B2F3-192BB52A37D1}" srcOrd="0" destOrd="0" presId="urn:microsoft.com/office/officeart/2005/8/layout/hierarchy5"/>
    <dgm:cxn modelId="{BE909F3F-0DBC-4FE5-A955-EEAD877A3C2E}" type="presParOf" srcId="{A1DC2192-DAE2-424C-B2F3-192BB52A37D1}" destId="{277E5DDC-265C-48EB-8B6C-341F704B0967}" srcOrd="0" destOrd="0" presId="urn:microsoft.com/office/officeart/2005/8/layout/hierarchy5"/>
    <dgm:cxn modelId="{B9479F96-9982-46A9-9E06-30A2436263CB}" type="presParOf" srcId="{D23BD9BA-60C7-4DBC-82C4-96F3E5976FFC}" destId="{E5BE5B92-C492-430C-9232-D29AC02BB165}" srcOrd="1" destOrd="0" presId="urn:microsoft.com/office/officeart/2005/8/layout/hierarchy5"/>
    <dgm:cxn modelId="{39B18028-F159-4745-8EEB-3662589BF5AD}" type="presParOf" srcId="{E5BE5B92-C492-430C-9232-D29AC02BB165}" destId="{A5E5F022-E142-4310-82B6-EF4DE99506BA}" srcOrd="0" destOrd="0" presId="urn:microsoft.com/office/officeart/2005/8/layout/hierarchy5"/>
    <dgm:cxn modelId="{D8E46FC2-069C-469C-94B5-A53D81B23225}" type="presParOf" srcId="{E5BE5B92-C492-430C-9232-D29AC02BB165}" destId="{6CB8FA27-37C6-4B32-AE1F-3648FEE895C6}" srcOrd="1" destOrd="0" presId="urn:microsoft.com/office/officeart/2005/8/layout/hierarchy5"/>
    <dgm:cxn modelId="{4EDBF912-FE19-4C75-BACE-3CB20EB7701C}" type="presParOf" srcId="{6CB8FA27-37C6-4B32-AE1F-3648FEE895C6}" destId="{2A13864A-8606-4D73-B879-CC99A528C450}" srcOrd="0" destOrd="0" presId="urn:microsoft.com/office/officeart/2005/8/layout/hierarchy5"/>
    <dgm:cxn modelId="{83D34287-987A-4B6E-8503-91CC3567310E}" type="presParOf" srcId="{2A13864A-8606-4D73-B879-CC99A528C450}" destId="{0011AA3B-7E31-4EB3-B014-28AA6128D829}" srcOrd="0" destOrd="0" presId="urn:microsoft.com/office/officeart/2005/8/layout/hierarchy5"/>
    <dgm:cxn modelId="{F9074315-F930-4B65-8C84-1495E4827E9E}" type="presParOf" srcId="{6CB8FA27-37C6-4B32-AE1F-3648FEE895C6}" destId="{D3DE5A77-F7C2-457D-946F-60BBFA9C2720}" srcOrd="1" destOrd="0" presId="urn:microsoft.com/office/officeart/2005/8/layout/hierarchy5"/>
    <dgm:cxn modelId="{FABA08C8-D46A-45E4-B535-DA6E21599DC0}" type="presParOf" srcId="{D3DE5A77-F7C2-457D-946F-60BBFA9C2720}" destId="{91070B30-098F-45D9-A2C2-EE14E6913723}" srcOrd="0" destOrd="0" presId="urn:microsoft.com/office/officeart/2005/8/layout/hierarchy5"/>
    <dgm:cxn modelId="{7DDA1738-D477-4609-B29C-8E18628935E5}" type="presParOf" srcId="{D3DE5A77-F7C2-457D-946F-60BBFA9C2720}" destId="{4AA9D035-A987-48A9-90D1-F94A5B79C90B}" srcOrd="1" destOrd="0" presId="urn:microsoft.com/office/officeart/2005/8/layout/hierarchy5"/>
    <dgm:cxn modelId="{12011C3F-45E8-41AA-A027-10809599F11F}" type="presParOf" srcId="{4AA9D035-A987-48A9-90D1-F94A5B79C90B}" destId="{00F17B4F-F8EB-4A5E-953B-D691F855F7CD}" srcOrd="0" destOrd="0" presId="urn:microsoft.com/office/officeart/2005/8/layout/hierarchy5"/>
    <dgm:cxn modelId="{4034BED1-D58C-4DF3-8DA8-F431C236BF26}" type="presParOf" srcId="{00F17B4F-F8EB-4A5E-953B-D691F855F7CD}" destId="{4E3820AC-4493-40A2-B90F-C2C7F62A1E9A}" srcOrd="0" destOrd="0" presId="urn:microsoft.com/office/officeart/2005/8/layout/hierarchy5"/>
    <dgm:cxn modelId="{9C0F7A9D-A529-4B51-B9B1-110094DACD01}" type="presParOf" srcId="{4AA9D035-A987-48A9-90D1-F94A5B79C90B}" destId="{78CF679F-2789-4A69-8A0D-2FBBDB7B27DF}" srcOrd="1" destOrd="0" presId="urn:microsoft.com/office/officeart/2005/8/layout/hierarchy5"/>
    <dgm:cxn modelId="{99E7CACD-D8BB-4DC1-ADB1-1848FAB205FB}" type="presParOf" srcId="{78CF679F-2789-4A69-8A0D-2FBBDB7B27DF}" destId="{1E308185-9111-4E89-BE45-2E54C1C32917}" srcOrd="0" destOrd="0" presId="urn:microsoft.com/office/officeart/2005/8/layout/hierarchy5"/>
    <dgm:cxn modelId="{56820619-CD5D-493D-A519-90E52C778A77}" type="presParOf" srcId="{78CF679F-2789-4A69-8A0D-2FBBDB7B27DF}" destId="{355658A6-906E-4B3D-92E1-898EF159C1BC}" srcOrd="1" destOrd="0" presId="urn:microsoft.com/office/officeart/2005/8/layout/hierarchy5"/>
    <dgm:cxn modelId="{C6B4B07B-8FB2-4680-BEAB-C3B695C4C306}" type="presParOf" srcId="{D23BD9BA-60C7-4DBC-82C4-96F3E5976FFC}" destId="{7B999C55-25DB-41D0-8167-89D89883DCAE}" srcOrd="2" destOrd="0" presId="urn:microsoft.com/office/officeart/2005/8/layout/hierarchy5"/>
    <dgm:cxn modelId="{B139D92A-B6FA-42CA-94C5-8F70BF5B7602}" type="presParOf" srcId="{7B999C55-25DB-41D0-8167-89D89883DCAE}" destId="{FDEB9334-4A75-4478-AA4C-405907EE04F8}" srcOrd="0" destOrd="0" presId="urn:microsoft.com/office/officeart/2005/8/layout/hierarchy5"/>
    <dgm:cxn modelId="{DF33C101-F2CA-4EA1-B000-2E8F4A439C72}" type="presParOf" srcId="{D23BD9BA-60C7-4DBC-82C4-96F3E5976FFC}" destId="{699A644C-251D-47D1-B6BA-47ADB69A2D32}" srcOrd="3" destOrd="0" presId="urn:microsoft.com/office/officeart/2005/8/layout/hierarchy5"/>
    <dgm:cxn modelId="{0D5C69F7-7663-4E5D-98AB-F76B473E1379}" type="presParOf" srcId="{699A644C-251D-47D1-B6BA-47ADB69A2D32}" destId="{D429143A-1ED5-4C3F-A871-D3830EFAE58D}" srcOrd="0" destOrd="0" presId="urn:microsoft.com/office/officeart/2005/8/layout/hierarchy5"/>
    <dgm:cxn modelId="{A2176059-5B49-4768-8827-35867844A87F}" type="presParOf" srcId="{699A644C-251D-47D1-B6BA-47ADB69A2D32}" destId="{CC07E929-B256-450F-902A-5605F76A38E3}" srcOrd="1" destOrd="0" presId="urn:microsoft.com/office/officeart/2005/8/layout/hierarchy5"/>
    <dgm:cxn modelId="{C0E1B356-7574-4715-897F-6D2FEE860D84}" type="presParOf" srcId="{D10C6A85-2D6F-4944-83B5-515858FC4A24}" destId="{04F307E8-10C6-4181-8675-A22B6FB276C2}" srcOrd="1" destOrd="0" presId="urn:microsoft.com/office/officeart/2005/8/layout/hierarchy5"/>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38D73C-46C2-4893-A7E4-4BA7073A2E0E}" type="doc">
      <dgm:prSet loTypeId="urn:microsoft.com/office/officeart/2005/8/layout/hierarchy5" loCatId="hierarchy" qsTypeId="urn:microsoft.com/office/officeart/2005/8/quickstyle/simple5" qsCatId="simple" csTypeId="urn:microsoft.com/office/officeart/2005/8/colors/accent1_2" csCatId="accent1" phldr="1"/>
      <dgm:spPr/>
      <dgm:t>
        <a:bodyPr/>
        <a:lstStyle/>
        <a:p>
          <a:endParaRPr kumimoji="1" lang="ja-JP" altLang="en-US"/>
        </a:p>
      </dgm:t>
    </dgm:pt>
    <dgm:pt modelId="{A7153C7C-9FB1-4D30-8E4D-171FF26A33C9}">
      <dgm:prSet phldrT="[テキスト]" custT="1"/>
      <dgm:spPr>
        <a:solidFill>
          <a:schemeClr val="accent5">
            <a:lumMod val="40000"/>
            <a:lumOff val="60000"/>
          </a:schemeClr>
        </a:solidFill>
        <a:ln>
          <a:solidFill>
            <a:schemeClr val="accent5">
              <a:lumMod val="60000"/>
              <a:lumOff val="40000"/>
            </a:schemeClr>
          </a:solidFill>
        </a:ln>
      </dgm:spPr>
      <dgm:t>
        <a:bodyPr/>
        <a:lstStyle/>
        <a:p>
          <a:r>
            <a:rPr kumimoji="1" lang="ja-JP" altLang="en-US" sz="1800" dirty="0">
              <a:solidFill>
                <a:schemeClr val="accent5">
                  <a:lumMod val="75000"/>
                </a:schemeClr>
              </a:solidFill>
              <a:latin typeface="メイリオ" panose="020B0604030504040204" pitchFamily="50" charset="-128"/>
              <a:ea typeface="メイリオ" panose="020B0604030504040204" pitchFamily="50" charset="-128"/>
            </a:rPr>
            <a:t>説明会にチェック</a:t>
          </a:r>
          <a:endParaRPr kumimoji="1" lang="en-US" altLang="ja-JP" sz="1800" dirty="0">
            <a:solidFill>
              <a:schemeClr val="accent5">
                <a:lumMod val="75000"/>
              </a:schemeClr>
            </a:solidFill>
            <a:latin typeface="メイリオ" panose="020B0604030504040204" pitchFamily="50" charset="-128"/>
            <a:ea typeface="メイリオ" panose="020B0604030504040204" pitchFamily="50" charset="-128"/>
          </a:endParaRPr>
        </a:p>
      </dgm:t>
    </dgm:pt>
    <dgm:pt modelId="{43EA8294-51E4-439E-ABEE-C596B48F1A0B}" type="parTrans" cxnId="{4D2DA83B-9A2B-4D44-AF47-B4C9BCF4CA89}">
      <dgm:prSet/>
      <dgm:spPr/>
      <dgm:t>
        <a:bodyPr/>
        <a:lstStyle/>
        <a:p>
          <a:endParaRPr kumimoji="1" lang="ja-JP" altLang="en-US">
            <a:latin typeface="メイリオ" panose="020B0604030504040204" pitchFamily="50" charset="-128"/>
            <a:ea typeface="メイリオ" panose="020B0604030504040204" pitchFamily="50" charset="-128"/>
          </a:endParaRPr>
        </a:p>
      </dgm:t>
    </dgm:pt>
    <dgm:pt modelId="{08C0E629-2413-4FE7-B56A-43C003A73B6B}" type="sibTrans" cxnId="{4D2DA83B-9A2B-4D44-AF47-B4C9BCF4CA89}">
      <dgm:prSet/>
      <dgm:spPr/>
      <dgm:t>
        <a:bodyPr/>
        <a:lstStyle/>
        <a:p>
          <a:endParaRPr kumimoji="1" lang="ja-JP" altLang="en-US">
            <a:latin typeface="メイリオ" panose="020B0604030504040204" pitchFamily="50" charset="-128"/>
            <a:ea typeface="メイリオ" panose="020B0604030504040204" pitchFamily="50" charset="-128"/>
          </a:endParaRPr>
        </a:p>
      </dgm:t>
    </dgm:pt>
    <dgm:pt modelId="{B03ACDA5-DC75-47C0-A74C-16AEEBA07F4E}">
      <dgm:prSet phldrT="[テキスト]" custT="1"/>
      <dgm:spPr>
        <a:solidFill>
          <a:schemeClr val="accent5">
            <a:lumMod val="40000"/>
            <a:lumOff val="60000"/>
          </a:schemeClr>
        </a:solidFill>
        <a:ln>
          <a:solidFill>
            <a:schemeClr val="accent5">
              <a:lumMod val="60000"/>
              <a:lumOff val="40000"/>
            </a:schemeClr>
          </a:solidFill>
        </a:ln>
      </dgm:spPr>
      <dgm:t>
        <a:bodyPr/>
        <a:lstStyle/>
        <a:p>
          <a:pPr algn="l"/>
          <a:r>
            <a:rPr kumimoji="1" lang="ja-JP" altLang="en-US" sz="1700" dirty="0">
              <a:solidFill>
                <a:schemeClr val="accent5">
                  <a:lumMod val="75000"/>
                </a:schemeClr>
              </a:solidFill>
              <a:latin typeface="メイリオ" panose="020B0604030504040204" pitchFamily="50" charset="-128"/>
              <a:ea typeface="メイリオ" panose="020B0604030504040204" pitchFamily="50" charset="-128"/>
            </a:rPr>
            <a:t>医療保障に「未加入」だった方を集め、医療保障の必要性を伝え、けんこう共済の魅力を紹介</a:t>
          </a:r>
        </a:p>
      </dgm:t>
    </dgm:pt>
    <dgm:pt modelId="{35418857-0C46-4CC3-BBC8-4AA64920EBE1}" type="parTrans" cxnId="{F6A888D3-0DF9-43D1-8ABF-9B5800D41F1E}">
      <dgm:prSet/>
      <dgm:spPr/>
      <dgm:t>
        <a:bodyPr/>
        <a:lstStyle/>
        <a:p>
          <a:endParaRPr kumimoji="1" lang="ja-JP" altLang="en-US">
            <a:latin typeface="メイリオ" panose="020B0604030504040204" pitchFamily="50" charset="-128"/>
            <a:ea typeface="メイリオ" panose="020B0604030504040204" pitchFamily="50" charset="-128"/>
          </a:endParaRPr>
        </a:p>
      </dgm:t>
    </dgm:pt>
    <dgm:pt modelId="{F85AB5F3-DF04-4FC7-A5C8-69B2CAD55986}" type="sibTrans" cxnId="{F6A888D3-0DF9-43D1-8ABF-9B5800D41F1E}">
      <dgm:prSet/>
      <dgm:spPr/>
      <dgm:t>
        <a:bodyPr/>
        <a:lstStyle/>
        <a:p>
          <a:endParaRPr kumimoji="1" lang="ja-JP" altLang="en-US">
            <a:latin typeface="メイリオ" panose="020B0604030504040204" pitchFamily="50" charset="-128"/>
            <a:ea typeface="メイリオ" panose="020B0604030504040204" pitchFamily="50" charset="-128"/>
          </a:endParaRPr>
        </a:p>
      </dgm:t>
    </dgm:pt>
    <dgm:pt modelId="{C3B7F73D-015C-4AB1-9D6E-F62287F14771}">
      <dgm:prSet custT="1"/>
      <dgm:spPr>
        <a:solidFill>
          <a:schemeClr val="accent5">
            <a:lumMod val="40000"/>
            <a:lumOff val="60000"/>
          </a:schemeClr>
        </a:solidFill>
        <a:ln>
          <a:solidFill>
            <a:schemeClr val="accent5">
              <a:lumMod val="60000"/>
              <a:lumOff val="40000"/>
            </a:schemeClr>
          </a:solidFill>
        </a:ln>
      </dgm:spPr>
      <dgm:t>
        <a:bodyPr/>
        <a:lstStyle/>
        <a:p>
          <a:r>
            <a:rPr kumimoji="1" lang="ja-JP" altLang="en-US" sz="2000">
              <a:solidFill>
                <a:schemeClr val="accent5">
                  <a:lumMod val="75000"/>
                </a:schemeClr>
              </a:solidFill>
              <a:latin typeface="メイリオ" panose="020B0604030504040204" pitchFamily="50" charset="-128"/>
              <a:ea typeface="メイリオ" panose="020B0604030504040204" pitchFamily="50" charset="-128"/>
            </a:rPr>
            <a:t>各共済のポイントを</a:t>
          </a:r>
          <a:r>
            <a:rPr kumimoji="1" lang="en-US" altLang="ja-JP" sz="2000">
              <a:solidFill>
                <a:schemeClr val="accent5">
                  <a:lumMod val="75000"/>
                </a:schemeClr>
              </a:solidFill>
              <a:latin typeface="メイリオ" panose="020B0604030504040204" pitchFamily="50" charset="-128"/>
              <a:ea typeface="メイリオ" panose="020B0604030504040204" pitchFamily="50" charset="-128"/>
            </a:rPr>
            <a:t>40</a:t>
          </a:r>
          <a:r>
            <a:rPr kumimoji="1" lang="ja-JP" altLang="en-US" sz="2000">
              <a:solidFill>
                <a:schemeClr val="accent5">
                  <a:lumMod val="75000"/>
                </a:schemeClr>
              </a:solidFill>
              <a:latin typeface="メイリオ" panose="020B0604030504040204" pitchFamily="50" charset="-128"/>
              <a:ea typeface="メイリオ" panose="020B0604030504040204" pitchFamily="50" charset="-128"/>
            </a:rPr>
            <a:t>分で説明</a:t>
          </a:r>
          <a:endParaRPr kumimoji="1" lang="ja-JP" altLang="en-US" sz="2000" dirty="0"/>
        </a:p>
      </dgm:t>
    </dgm:pt>
    <dgm:pt modelId="{43DCFD1B-8DD5-4E58-A5FD-2FAB405B9C8C}" type="parTrans" cxnId="{15050FF7-5906-443C-80E1-0617D5CEF592}">
      <dgm:prSet/>
      <dgm:spPr/>
      <dgm:t>
        <a:bodyPr/>
        <a:lstStyle/>
        <a:p>
          <a:endParaRPr kumimoji="1" lang="ja-JP" altLang="en-US"/>
        </a:p>
      </dgm:t>
    </dgm:pt>
    <dgm:pt modelId="{1EA7EC52-9C20-4E7C-BB8A-D1A17325672D}" type="sibTrans" cxnId="{15050FF7-5906-443C-80E1-0617D5CEF592}">
      <dgm:prSet/>
      <dgm:spPr/>
      <dgm:t>
        <a:bodyPr/>
        <a:lstStyle/>
        <a:p>
          <a:endParaRPr kumimoji="1" lang="ja-JP" altLang="en-US"/>
        </a:p>
      </dgm:t>
    </dgm:pt>
    <dgm:pt modelId="{21A1AE09-F612-4DC8-9D68-3EF3E6667DB9}">
      <dgm:prSet/>
      <dgm:spPr>
        <a:solidFill>
          <a:schemeClr val="accent5">
            <a:lumMod val="40000"/>
            <a:lumOff val="60000"/>
          </a:schemeClr>
        </a:solidFill>
        <a:ln>
          <a:solidFill>
            <a:schemeClr val="accent5">
              <a:lumMod val="60000"/>
              <a:lumOff val="40000"/>
            </a:schemeClr>
          </a:solidFill>
        </a:ln>
      </dgm:spPr>
      <dgm:t>
        <a:bodyPr/>
        <a:lstStyle/>
        <a:p>
          <a:r>
            <a:rPr kumimoji="1" lang="ja-JP" altLang="en-US" dirty="0">
              <a:solidFill>
                <a:schemeClr val="accent5">
                  <a:lumMod val="75000"/>
                </a:schemeClr>
              </a:solidFill>
              <a:latin typeface="メイリオ" panose="020B0604030504040204" pitchFamily="50" charset="-128"/>
              <a:ea typeface="メイリオ" panose="020B0604030504040204" pitchFamily="50" charset="-128"/>
            </a:rPr>
            <a:t>配偶者（家族）も同席可とした保障の必要性を伝えるセミナーを開催。その後、個別相談会を実施。</a:t>
          </a:r>
          <a:endParaRPr kumimoji="1" lang="ja-JP" altLang="en-US" dirty="0"/>
        </a:p>
      </dgm:t>
    </dgm:pt>
    <dgm:pt modelId="{90BF8D3C-0F59-4B31-B5F3-1F1738C830DF}" type="parTrans" cxnId="{F7A1B6F1-4714-4132-994D-7B95898B280A}">
      <dgm:prSet/>
      <dgm:spPr/>
      <dgm:t>
        <a:bodyPr/>
        <a:lstStyle/>
        <a:p>
          <a:endParaRPr kumimoji="1" lang="ja-JP" altLang="en-US"/>
        </a:p>
      </dgm:t>
    </dgm:pt>
    <dgm:pt modelId="{B33EF93C-16BE-429D-AE0C-F1920B18CC5A}" type="sibTrans" cxnId="{F7A1B6F1-4714-4132-994D-7B95898B280A}">
      <dgm:prSet/>
      <dgm:spPr/>
      <dgm:t>
        <a:bodyPr/>
        <a:lstStyle/>
        <a:p>
          <a:endParaRPr kumimoji="1" lang="ja-JP" altLang="en-US"/>
        </a:p>
      </dgm:t>
    </dgm:pt>
    <dgm:pt modelId="{8CA1BBF3-B1CF-46E3-87ED-98964EC79EC9}">
      <dgm:prSet/>
      <dgm:spPr>
        <a:solidFill>
          <a:schemeClr val="accent5">
            <a:lumMod val="40000"/>
            <a:lumOff val="60000"/>
          </a:schemeClr>
        </a:solidFill>
      </dgm:spPr>
      <dgm:t>
        <a:bodyPr/>
        <a:lstStyle/>
        <a:p>
          <a:r>
            <a:rPr kumimoji="1" lang="ja-JP" altLang="en-US" dirty="0">
              <a:solidFill>
                <a:schemeClr val="accent5">
                  <a:lumMod val="75000"/>
                </a:schemeClr>
              </a:solidFill>
              <a:latin typeface="メイリオ" panose="020B0604030504040204" pitchFamily="50" charset="-128"/>
              <a:ea typeface="メイリオ" panose="020B0604030504040204" pitchFamily="50" charset="-128"/>
            </a:rPr>
            <a:t>同上</a:t>
          </a:r>
          <a:endParaRPr kumimoji="1" lang="ja-JP" altLang="en-US" dirty="0"/>
        </a:p>
      </dgm:t>
    </dgm:pt>
    <dgm:pt modelId="{70065A9C-18F0-4D9B-A9A8-7C626CD7BC7E}" type="sibTrans" cxnId="{D69A9498-6863-424A-AD40-9D4B000C7E0D}">
      <dgm:prSet/>
      <dgm:spPr/>
      <dgm:t>
        <a:bodyPr/>
        <a:lstStyle/>
        <a:p>
          <a:endParaRPr kumimoji="1" lang="ja-JP" altLang="en-US"/>
        </a:p>
      </dgm:t>
    </dgm:pt>
    <dgm:pt modelId="{D7E647B1-597C-4C2B-A9C6-7090FF49FC2E}" type="parTrans" cxnId="{D69A9498-6863-424A-AD40-9D4B000C7E0D}">
      <dgm:prSet/>
      <dgm:spPr/>
      <dgm:t>
        <a:bodyPr/>
        <a:lstStyle/>
        <a:p>
          <a:endParaRPr kumimoji="1" lang="ja-JP" altLang="en-US"/>
        </a:p>
      </dgm:t>
    </dgm:pt>
    <dgm:pt modelId="{626346F8-9AE5-44FF-A394-12C750E090A6}">
      <dgm:prSet phldrT="[テキスト]" custT="1"/>
      <dgm:spPr>
        <a:solidFill>
          <a:schemeClr val="accent5">
            <a:lumMod val="40000"/>
            <a:lumOff val="60000"/>
          </a:schemeClr>
        </a:solidFill>
        <a:ln>
          <a:solidFill>
            <a:schemeClr val="accent5">
              <a:lumMod val="60000"/>
              <a:lumOff val="40000"/>
            </a:schemeClr>
          </a:solidFill>
        </a:ln>
      </dgm:spPr>
      <dgm:t>
        <a:bodyPr/>
        <a:lstStyle/>
        <a:p>
          <a:pPr>
            <a:spcAft>
              <a:spcPts val="400"/>
            </a:spcAft>
          </a:pPr>
          <a:r>
            <a:rPr kumimoji="1" lang="ja-JP" altLang="en-US" sz="1500" dirty="0">
              <a:solidFill>
                <a:schemeClr val="accent5">
                  <a:lumMod val="75000"/>
                </a:schemeClr>
              </a:solidFill>
              <a:latin typeface="メイリオ" panose="020B0604030504040204" pitchFamily="50" charset="-128"/>
              <a:ea typeface="メイリオ" panose="020B0604030504040204" pitchFamily="50" charset="-128"/>
            </a:rPr>
            <a:t>同上</a:t>
          </a:r>
          <a:endParaRPr kumimoji="1" lang="en-US" altLang="ja-JP" sz="1500" dirty="0">
            <a:solidFill>
              <a:schemeClr val="accent5">
                <a:lumMod val="75000"/>
              </a:schemeClr>
            </a:solidFill>
            <a:latin typeface="メイリオ" panose="020B0604030504040204" pitchFamily="50" charset="-128"/>
            <a:ea typeface="メイリオ" panose="020B0604030504040204" pitchFamily="50" charset="-128"/>
          </a:endParaRPr>
        </a:p>
      </dgm:t>
    </dgm:pt>
    <dgm:pt modelId="{43A31468-F128-401F-A7E8-C2BE30722098}" type="sibTrans" cxnId="{A34E5F1D-8FC0-4A7E-8882-43BEAC7AC59A}">
      <dgm:prSet/>
      <dgm:spPr/>
      <dgm:t>
        <a:bodyPr/>
        <a:lstStyle/>
        <a:p>
          <a:endParaRPr kumimoji="1" lang="ja-JP" altLang="en-US">
            <a:latin typeface="メイリオ" panose="020B0604030504040204" pitchFamily="50" charset="-128"/>
            <a:ea typeface="メイリオ" panose="020B0604030504040204" pitchFamily="50" charset="-128"/>
          </a:endParaRPr>
        </a:p>
      </dgm:t>
    </dgm:pt>
    <dgm:pt modelId="{5A9BE972-117E-48AD-9819-6CD3FD8016B7}" type="parTrans" cxnId="{A34E5F1D-8FC0-4A7E-8882-43BEAC7AC59A}">
      <dgm:prSet/>
      <dgm:spPr/>
      <dgm:t>
        <a:bodyPr/>
        <a:lstStyle/>
        <a:p>
          <a:endParaRPr kumimoji="1" lang="ja-JP" altLang="en-US">
            <a:latin typeface="メイリオ" panose="020B0604030504040204" pitchFamily="50" charset="-128"/>
            <a:ea typeface="メイリオ" panose="020B0604030504040204" pitchFamily="50" charset="-128"/>
          </a:endParaRPr>
        </a:p>
      </dgm:t>
    </dgm:pt>
    <dgm:pt modelId="{15678064-6EAC-4E80-95BA-B2378E2E8F31}">
      <dgm:prSet/>
      <dgm:spPr>
        <a:solidFill>
          <a:schemeClr val="accent5">
            <a:lumMod val="40000"/>
            <a:lumOff val="60000"/>
          </a:schemeClr>
        </a:solidFill>
        <a:ln>
          <a:solidFill>
            <a:schemeClr val="accent5">
              <a:lumMod val="60000"/>
              <a:lumOff val="40000"/>
            </a:schemeClr>
          </a:solidFill>
        </a:ln>
      </dgm:spPr>
      <dgm:t>
        <a:bodyPr/>
        <a:lstStyle/>
        <a:p>
          <a:r>
            <a:rPr kumimoji="1" lang="ja-JP" altLang="en-US" dirty="0">
              <a:solidFill>
                <a:schemeClr val="accent5">
                  <a:lumMod val="75000"/>
                </a:schemeClr>
              </a:solidFill>
              <a:latin typeface="メイリオ" panose="020B0604030504040204" pitchFamily="50" charset="-128"/>
              <a:ea typeface="メイリオ" panose="020B0604030504040204" pitchFamily="50" charset="-128"/>
            </a:rPr>
            <a:t>開催後、個別にお声がけし、不安点を解消</a:t>
          </a:r>
          <a:endParaRPr kumimoji="1" lang="ja-JP" altLang="en-US" dirty="0"/>
        </a:p>
      </dgm:t>
    </dgm:pt>
    <dgm:pt modelId="{241D5CE0-605F-4A84-BB13-31EC889C13E9}" type="sibTrans" cxnId="{FB9122D0-018B-4784-8BE3-37864C614026}">
      <dgm:prSet/>
      <dgm:spPr/>
      <dgm:t>
        <a:bodyPr/>
        <a:lstStyle/>
        <a:p>
          <a:endParaRPr kumimoji="1" lang="ja-JP" altLang="en-US"/>
        </a:p>
      </dgm:t>
    </dgm:pt>
    <dgm:pt modelId="{09001AC4-A50B-4EF2-9C3A-CF8CF78F7A7D}" type="parTrans" cxnId="{FB9122D0-018B-4784-8BE3-37864C614026}">
      <dgm:prSet/>
      <dgm:spPr/>
      <dgm:t>
        <a:bodyPr/>
        <a:lstStyle/>
        <a:p>
          <a:endParaRPr kumimoji="1" lang="ja-JP" altLang="en-US"/>
        </a:p>
      </dgm:t>
    </dgm:pt>
    <dgm:pt modelId="{D10C6A85-2D6F-4944-83B5-515858FC4A24}" type="pres">
      <dgm:prSet presAssocID="{EC38D73C-46C2-4893-A7E4-4BA7073A2E0E}" presName="mainComposite" presStyleCnt="0">
        <dgm:presLayoutVars>
          <dgm:chPref val="1"/>
          <dgm:dir/>
          <dgm:animOne val="branch"/>
          <dgm:animLvl val="lvl"/>
          <dgm:resizeHandles val="exact"/>
        </dgm:presLayoutVars>
      </dgm:prSet>
      <dgm:spPr/>
    </dgm:pt>
    <dgm:pt modelId="{BD63F577-1158-438A-BCEC-5F1E1CD5038B}" type="pres">
      <dgm:prSet presAssocID="{EC38D73C-46C2-4893-A7E4-4BA7073A2E0E}" presName="hierFlow" presStyleCnt="0"/>
      <dgm:spPr/>
    </dgm:pt>
    <dgm:pt modelId="{6728CF1C-08AA-4575-B5BD-C6FC9D4EB504}" type="pres">
      <dgm:prSet presAssocID="{EC38D73C-46C2-4893-A7E4-4BA7073A2E0E}" presName="hierChild1" presStyleCnt="0">
        <dgm:presLayoutVars>
          <dgm:chPref val="1"/>
          <dgm:animOne val="branch"/>
          <dgm:animLvl val="lvl"/>
        </dgm:presLayoutVars>
      </dgm:prSet>
      <dgm:spPr/>
    </dgm:pt>
    <dgm:pt modelId="{C2E377FA-CA27-40C5-98A9-551AE0F9FC54}" type="pres">
      <dgm:prSet presAssocID="{A7153C7C-9FB1-4D30-8E4D-171FF26A33C9}" presName="Name17" presStyleCnt="0"/>
      <dgm:spPr/>
    </dgm:pt>
    <dgm:pt modelId="{5776DB0A-B6ED-4637-9D21-0F2A533013AA}" type="pres">
      <dgm:prSet presAssocID="{A7153C7C-9FB1-4D30-8E4D-171FF26A33C9}" presName="level1Shape" presStyleLbl="node0" presStyleIdx="0" presStyleCnt="1">
        <dgm:presLayoutVars>
          <dgm:chPref val="3"/>
        </dgm:presLayoutVars>
      </dgm:prSet>
      <dgm:spPr/>
    </dgm:pt>
    <dgm:pt modelId="{D23BD9BA-60C7-4DBC-82C4-96F3E5976FFC}" type="pres">
      <dgm:prSet presAssocID="{A7153C7C-9FB1-4D30-8E4D-171FF26A33C9}" presName="hierChild2" presStyleCnt="0"/>
      <dgm:spPr/>
    </dgm:pt>
    <dgm:pt modelId="{87682718-532A-4FD8-9836-54019F2A271A}" type="pres">
      <dgm:prSet presAssocID="{43DCFD1B-8DD5-4E58-A5FD-2FAB405B9C8C}" presName="Name25" presStyleLbl="parChTrans1D2" presStyleIdx="0" presStyleCnt="3"/>
      <dgm:spPr/>
    </dgm:pt>
    <dgm:pt modelId="{4604009B-FD86-4FFA-BF95-4CFC6C25A595}" type="pres">
      <dgm:prSet presAssocID="{43DCFD1B-8DD5-4E58-A5FD-2FAB405B9C8C}" presName="connTx" presStyleLbl="parChTrans1D2" presStyleIdx="0" presStyleCnt="3"/>
      <dgm:spPr/>
    </dgm:pt>
    <dgm:pt modelId="{D2F1E608-FD49-4C09-9F05-423E4AFC68AC}" type="pres">
      <dgm:prSet presAssocID="{C3B7F73D-015C-4AB1-9D6E-F62287F14771}" presName="Name30" presStyleCnt="0"/>
      <dgm:spPr/>
    </dgm:pt>
    <dgm:pt modelId="{A0A9B60E-2C7E-4B3C-8BA1-1F8C367D87C2}" type="pres">
      <dgm:prSet presAssocID="{C3B7F73D-015C-4AB1-9D6E-F62287F14771}" presName="level2Shape" presStyleLbl="node2" presStyleIdx="0" presStyleCnt="3" custScaleX="215893" custScaleY="74673"/>
      <dgm:spPr/>
    </dgm:pt>
    <dgm:pt modelId="{94E2B175-06DE-433A-8C69-256E782A7A7E}" type="pres">
      <dgm:prSet presAssocID="{C3B7F73D-015C-4AB1-9D6E-F62287F14771}" presName="hierChild3" presStyleCnt="0"/>
      <dgm:spPr/>
    </dgm:pt>
    <dgm:pt modelId="{6D39E525-F27A-4E0E-A224-B7BC14D9A3CE}" type="pres">
      <dgm:prSet presAssocID="{09001AC4-A50B-4EF2-9C3A-CF8CF78F7A7D}" presName="Name25" presStyleLbl="parChTrans1D3" presStyleIdx="0" presStyleCnt="3"/>
      <dgm:spPr/>
    </dgm:pt>
    <dgm:pt modelId="{0E719A6E-8BDD-4673-9C75-7FD0683CE921}" type="pres">
      <dgm:prSet presAssocID="{09001AC4-A50B-4EF2-9C3A-CF8CF78F7A7D}" presName="connTx" presStyleLbl="parChTrans1D3" presStyleIdx="0" presStyleCnt="3"/>
      <dgm:spPr/>
    </dgm:pt>
    <dgm:pt modelId="{7405270B-63A4-48B5-AE93-C7A20A1FD712}" type="pres">
      <dgm:prSet presAssocID="{15678064-6EAC-4E80-95BA-B2378E2E8F31}" presName="Name30" presStyleCnt="0"/>
      <dgm:spPr/>
    </dgm:pt>
    <dgm:pt modelId="{DE22CAFF-7B6E-4556-93E4-2BECC01F75A9}" type="pres">
      <dgm:prSet presAssocID="{15678064-6EAC-4E80-95BA-B2378E2E8F31}" presName="level2Shape" presStyleLbl="node3" presStyleIdx="0" presStyleCnt="3" custScaleY="71518"/>
      <dgm:spPr/>
    </dgm:pt>
    <dgm:pt modelId="{70F25E7D-8E59-4B49-9C4E-93CEF8E3F8B7}" type="pres">
      <dgm:prSet presAssocID="{15678064-6EAC-4E80-95BA-B2378E2E8F31}" presName="hierChild3" presStyleCnt="0"/>
      <dgm:spPr/>
    </dgm:pt>
    <dgm:pt modelId="{A1DC2192-DAE2-424C-B2F3-192BB52A37D1}" type="pres">
      <dgm:prSet presAssocID="{35418857-0C46-4CC3-BBC8-4AA64920EBE1}" presName="Name25" presStyleLbl="parChTrans1D2" presStyleIdx="1" presStyleCnt="3"/>
      <dgm:spPr/>
    </dgm:pt>
    <dgm:pt modelId="{277E5DDC-265C-48EB-8B6C-341F704B0967}" type="pres">
      <dgm:prSet presAssocID="{35418857-0C46-4CC3-BBC8-4AA64920EBE1}" presName="connTx" presStyleLbl="parChTrans1D2" presStyleIdx="1" presStyleCnt="3"/>
      <dgm:spPr/>
    </dgm:pt>
    <dgm:pt modelId="{E5BE5B92-C492-430C-9232-D29AC02BB165}" type="pres">
      <dgm:prSet presAssocID="{B03ACDA5-DC75-47C0-A74C-16AEEBA07F4E}" presName="Name30" presStyleCnt="0"/>
      <dgm:spPr/>
    </dgm:pt>
    <dgm:pt modelId="{A5E5F022-E142-4310-82B6-EF4DE99506BA}" type="pres">
      <dgm:prSet presAssocID="{B03ACDA5-DC75-47C0-A74C-16AEEBA07F4E}" presName="level2Shape" presStyleLbl="node2" presStyleIdx="1" presStyleCnt="3" custScaleX="214906" custScaleY="75298"/>
      <dgm:spPr/>
    </dgm:pt>
    <dgm:pt modelId="{6CB8FA27-37C6-4B32-AE1F-3648FEE895C6}" type="pres">
      <dgm:prSet presAssocID="{B03ACDA5-DC75-47C0-A74C-16AEEBA07F4E}" presName="hierChild3" presStyleCnt="0"/>
      <dgm:spPr/>
    </dgm:pt>
    <dgm:pt modelId="{2A13864A-8606-4D73-B879-CC99A528C450}" type="pres">
      <dgm:prSet presAssocID="{5A9BE972-117E-48AD-9819-6CD3FD8016B7}" presName="Name25" presStyleLbl="parChTrans1D3" presStyleIdx="1" presStyleCnt="3"/>
      <dgm:spPr/>
    </dgm:pt>
    <dgm:pt modelId="{0011AA3B-7E31-4EB3-B014-28AA6128D829}" type="pres">
      <dgm:prSet presAssocID="{5A9BE972-117E-48AD-9819-6CD3FD8016B7}" presName="connTx" presStyleLbl="parChTrans1D3" presStyleIdx="1" presStyleCnt="3"/>
      <dgm:spPr/>
    </dgm:pt>
    <dgm:pt modelId="{D3DE5A77-F7C2-457D-946F-60BBFA9C2720}" type="pres">
      <dgm:prSet presAssocID="{626346F8-9AE5-44FF-A394-12C750E090A6}" presName="Name30" presStyleCnt="0"/>
      <dgm:spPr/>
    </dgm:pt>
    <dgm:pt modelId="{91070B30-098F-45D9-A2C2-EE14E6913723}" type="pres">
      <dgm:prSet presAssocID="{626346F8-9AE5-44FF-A394-12C750E090A6}" presName="level2Shape" presStyleLbl="node3" presStyleIdx="1" presStyleCnt="3" custScaleY="73971"/>
      <dgm:spPr/>
    </dgm:pt>
    <dgm:pt modelId="{4AA9D035-A987-48A9-90D1-F94A5B79C90B}" type="pres">
      <dgm:prSet presAssocID="{626346F8-9AE5-44FF-A394-12C750E090A6}" presName="hierChild3" presStyleCnt="0"/>
      <dgm:spPr/>
    </dgm:pt>
    <dgm:pt modelId="{E96FA3C2-CEC8-471E-8CAC-25E4E8949F12}" type="pres">
      <dgm:prSet presAssocID="{90BF8D3C-0F59-4B31-B5F3-1F1738C830DF}" presName="Name25" presStyleLbl="parChTrans1D2" presStyleIdx="2" presStyleCnt="3"/>
      <dgm:spPr/>
    </dgm:pt>
    <dgm:pt modelId="{EB47AFAE-57A9-4E9D-BCC1-449C22A51169}" type="pres">
      <dgm:prSet presAssocID="{90BF8D3C-0F59-4B31-B5F3-1F1738C830DF}" presName="connTx" presStyleLbl="parChTrans1D2" presStyleIdx="2" presStyleCnt="3"/>
      <dgm:spPr/>
    </dgm:pt>
    <dgm:pt modelId="{D30B29F0-EFDA-456C-AAF6-45158B4874FD}" type="pres">
      <dgm:prSet presAssocID="{21A1AE09-F612-4DC8-9D68-3EF3E6667DB9}" presName="Name30" presStyleCnt="0"/>
      <dgm:spPr/>
    </dgm:pt>
    <dgm:pt modelId="{EB1CCDB5-18D7-4F2A-AF86-AE36AE8EEB4D}" type="pres">
      <dgm:prSet presAssocID="{21A1AE09-F612-4DC8-9D68-3EF3E6667DB9}" presName="level2Shape" presStyleLbl="node2" presStyleIdx="2" presStyleCnt="3" custScaleX="215338" custScaleY="74809"/>
      <dgm:spPr/>
    </dgm:pt>
    <dgm:pt modelId="{F34C3E71-86A0-4E6B-900A-803F5FF9EFFA}" type="pres">
      <dgm:prSet presAssocID="{21A1AE09-F612-4DC8-9D68-3EF3E6667DB9}" presName="hierChild3" presStyleCnt="0"/>
      <dgm:spPr/>
    </dgm:pt>
    <dgm:pt modelId="{35A37E2A-4855-488C-B614-5184FA07340B}" type="pres">
      <dgm:prSet presAssocID="{D7E647B1-597C-4C2B-A9C6-7090FF49FC2E}" presName="Name25" presStyleLbl="parChTrans1D3" presStyleIdx="2" presStyleCnt="3"/>
      <dgm:spPr/>
    </dgm:pt>
    <dgm:pt modelId="{89682420-56AB-417F-A8FE-DBEC78837F47}" type="pres">
      <dgm:prSet presAssocID="{D7E647B1-597C-4C2B-A9C6-7090FF49FC2E}" presName="connTx" presStyleLbl="parChTrans1D3" presStyleIdx="2" presStyleCnt="3"/>
      <dgm:spPr/>
    </dgm:pt>
    <dgm:pt modelId="{F47777A4-8932-4EE4-897B-E62166767136}" type="pres">
      <dgm:prSet presAssocID="{8CA1BBF3-B1CF-46E3-87ED-98964EC79EC9}" presName="Name30" presStyleCnt="0"/>
      <dgm:spPr/>
    </dgm:pt>
    <dgm:pt modelId="{4A4FFAA7-7182-4F6F-8695-6EDAB2182D8B}" type="pres">
      <dgm:prSet presAssocID="{8CA1BBF3-B1CF-46E3-87ED-98964EC79EC9}" presName="level2Shape" presStyleLbl="node3" presStyleIdx="2" presStyleCnt="3" custScaleY="75473"/>
      <dgm:spPr/>
    </dgm:pt>
    <dgm:pt modelId="{10EEC2D9-F253-466F-BACE-1DE2275207CD}" type="pres">
      <dgm:prSet presAssocID="{8CA1BBF3-B1CF-46E3-87ED-98964EC79EC9}" presName="hierChild3" presStyleCnt="0"/>
      <dgm:spPr/>
    </dgm:pt>
    <dgm:pt modelId="{04F307E8-10C6-4181-8675-A22B6FB276C2}" type="pres">
      <dgm:prSet presAssocID="{EC38D73C-46C2-4893-A7E4-4BA7073A2E0E}" presName="bgShapesFlow" presStyleCnt="0"/>
      <dgm:spPr/>
    </dgm:pt>
  </dgm:ptLst>
  <dgm:cxnLst>
    <dgm:cxn modelId="{192B9519-1B87-442F-A1D2-298AC480E58F}" type="presOf" srcId="{90BF8D3C-0F59-4B31-B5F3-1F1738C830DF}" destId="{EB47AFAE-57A9-4E9D-BCC1-449C22A51169}" srcOrd="1" destOrd="0" presId="urn:microsoft.com/office/officeart/2005/8/layout/hierarchy5"/>
    <dgm:cxn modelId="{3E4D9B1B-B3F8-4C09-A930-46D569E0EDEB}" type="presOf" srcId="{5A9BE972-117E-48AD-9819-6CD3FD8016B7}" destId="{2A13864A-8606-4D73-B879-CC99A528C450}" srcOrd="0" destOrd="0" presId="urn:microsoft.com/office/officeart/2005/8/layout/hierarchy5"/>
    <dgm:cxn modelId="{A34E5F1D-8FC0-4A7E-8882-43BEAC7AC59A}" srcId="{B03ACDA5-DC75-47C0-A74C-16AEEBA07F4E}" destId="{626346F8-9AE5-44FF-A394-12C750E090A6}" srcOrd="0" destOrd="0" parTransId="{5A9BE972-117E-48AD-9819-6CD3FD8016B7}" sibTransId="{43A31468-F128-401F-A7E8-C2BE30722098}"/>
    <dgm:cxn modelId="{2220CF1F-5F5B-425F-9230-BAEA7DCC7E60}" type="presOf" srcId="{B03ACDA5-DC75-47C0-A74C-16AEEBA07F4E}" destId="{A5E5F022-E142-4310-82B6-EF4DE99506BA}" srcOrd="0" destOrd="0" presId="urn:microsoft.com/office/officeart/2005/8/layout/hierarchy5"/>
    <dgm:cxn modelId="{5C97DD28-A10F-4B11-893B-F8132D20B829}" type="presOf" srcId="{43DCFD1B-8DD5-4E58-A5FD-2FAB405B9C8C}" destId="{87682718-532A-4FD8-9836-54019F2A271A}" srcOrd="0" destOrd="0" presId="urn:microsoft.com/office/officeart/2005/8/layout/hierarchy5"/>
    <dgm:cxn modelId="{86D5FE2E-1774-4168-9B2C-9700D29A99D9}" type="presOf" srcId="{D7E647B1-597C-4C2B-A9C6-7090FF49FC2E}" destId="{89682420-56AB-417F-A8FE-DBEC78837F47}" srcOrd="1" destOrd="0" presId="urn:microsoft.com/office/officeart/2005/8/layout/hierarchy5"/>
    <dgm:cxn modelId="{1A1F6338-9753-4DCE-95B0-778D4BF68490}" type="presOf" srcId="{09001AC4-A50B-4EF2-9C3A-CF8CF78F7A7D}" destId="{6D39E525-F27A-4E0E-A224-B7BC14D9A3CE}" srcOrd="0" destOrd="0" presId="urn:microsoft.com/office/officeart/2005/8/layout/hierarchy5"/>
    <dgm:cxn modelId="{9361543A-BB7B-47E2-BD9C-D94EA858A404}" type="presOf" srcId="{09001AC4-A50B-4EF2-9C3A-CF8CF78F7A7D}" destId="{0E719A6E-8BDD-4673-9C75-7FD0683CE921}" srcOrd="1" destOrd="0" presId="urn:microsoft.com/office/officeart/2005/8/layout/hierarchy5"/>
    <dgm:cxn modelId="{4D2DA83B-9A2B-4D44-AF47-B4C9BCF4CA89}" srcId="{EC38D73C-46C2-4893-A7E4-4BA7073A2E0E}" destId="{A7153C7C-9FB1-4D30-8E4D-171FF26A33C9}" srcOrd="0" destOrd="0" parTransId="{43EA8294-51E4-439E-ABEE-C596B48F1A0B}" sibTransId="{08C0E629-2413-4FE7-B56A-43C003A73B6B}"/>
    <dgm:cxn modelId="{3567AC3B-9EEC-48EC-81CD-ABA09B6BEFB6}" type="presOf" srcId="{15678064-6EAC-4E80-95BA-B2378E2E8F31}" destId="{DE22CAFF-7B6E-4556-93E4-2BECC01F75A9}" srcOrd="0" destOrd="0" presId="urn:microsoft.com/office/officeart/2005/8/layout/hierarchy5"/>
    <dgm:cxn modelId="{CD3CB33C-7B76-4362-BB36-70FC977A53A8}" type="presOf" srcId="{5A9BE972-117E-48AD-9819-6CD3FD8016B7}" destId="{0011AA3B-7E31-4EB3-B014-28AA6128D829}" srcOrd="1" destOrd="0" presId="urn:microsoft.com/office/officeart/2005/8/layout/hierarchy5"/>
    <dgm:cxn modelId="{EF3B683F-3348-4A0E-B123-3111B35D89EE}" type="presOf" srcId="{90BF8D3C-0F59-4B31-B5F3-1F1738C830DF}" destId="{E96FA3C2-CEC8-471E-8CAC-25E4E8949F12}" srcOrd="0" destOrd="0" presId="urn:microsoft.com/office/officeart/2005/8/layout/hierarchy5"/>
    <dgm:cxn modelId="{27714D5C-4D34-49E8-892D-054511B40B03}" type="presOf" srcId="{35418857-0C46-4CC3-BBC8-4AA64920EBE1}" destId="{277E5DDC-265C-48EB-8B6C-341F704B0967}" srcOrd="1" destOrd="0" presId="urn:microsoft.com/office/officeart/2005/8/layout/hierarchy5"/>
    <dgm:cxn modelId="{A2090263-B315-44F0-8BF8-28CFF94D581C}" type="presOf" srcId="{C3B7F73D-015C-4AB1-9D6E-F62287F14771}" destId="{A0A9B60E-2C7E-4B3C-8BA1-1F8C367D87C2}" srcOrd="0" destOrd="0" presId="urn:microsoft.com/office/officeart/2005/8/layout/hierarchy5"/>
    <dgm:cxn modelId="{D3318F66-8D23-4B9F-9B5A-10BC7B440C49}" type="presOf" srcId="{21A1AE09-F612-4DC8-9D68-3EF3E6667DB9}" destId="{EB1CCDB5-18D7-4F2A-AF86-AE36AE8EEB4D}" srcOrd="0" destOrd="0" presId="urn:microsoft.com/office/officeart/2005/8/layout/hierarchy5"/>
    <dgm:cxn modelId="{83428D68-0FEF-404B-AF63-21A5B55A40A4}" type="presOf" srcId="{626346F8-9AE5-44FF-A394-12C750E090A6}" destId="{91070B30-098F-45D9-A2C2-EE14E6913723}" srcOrd="0" destOrd="0" presId="urn:microsoft.com/office/officeart/2005/8/layout/hierarchy5"/>
    <dgm:cxn modelId="{1D39036B-3757-45F3-B9FB-C7472C48B1F4}" type="presOf" srcId="{A7153C7C-9FB1-4D30-8E4D-171FF26A33C9}" destId="{5776DB0A-B6ED-4637-9D21-0F2A533013AA}" srcOrd="0" destOrd="0" presId="urn:microsoft.com/office/officeart/2005/8/layout/hierarchy5"/>
    <dgm:cxn modelId="{A4AC7D53-97DE-4D76-94A1-127BCA1C4F50}" type="presOf" srcId="{EC38D73C-46C2-4893-A7E4-4BA7073A2E0E}" destId="{D10C6A85-2D6F-4944-83B5-515858FC4A24}" srcOrd="0" destOrd="0" presId="urn:microsoft.com/office/officeart/2005/8/layout/hierarchy5"/>
    <dgm:cxn modelId="{60F56881-A445-4A1D-80B9-BFB5E00257B3}" type="presOf" srcId="{8CA1BBF3-B1CF-46E3-87ED-98964EC79EC9}" destId="{4A4FFAA7-7182-4F6F-8695-6EDAB2182D8B}" srcOrd="0" destOrd="0" presId="urn:microsoft.com/office/officeart/2005/8/layout/hierarchy5"/>
    <dgm:cxn modelId="{D69A9498-6863-424A-AD40-9D4B000C7E0D}" srcId="{21A1AE09-F612-4DC8-9D68-3EF3E6667DB9}" destId="{8CA1BBF3-B1CF-46E3-87ED-98964EC79EC9}" srcOrd="0" destOrd="0" parTransId="{D7E647B1-597C-4C2B-A9C6-7090FF49FC2E}" sibTransId="{70065A9C-18F0-4D9B-A9A8-7C626CD7BC7E}"/>
    <dgm:cxn modelId="{4398AFA3-75DD-4A12-992C-5BB0E848254A}" type="presOf" srcId="{35418857-0C46-4CC3-BBC8-4AA64920EBE1}" destId="{A1DC2192-DAE2-424C-B2F3-192BB52A37D1}" srcOrd="0" destOrd="0" presId="urn:microsoft.com/office/officeart/2005/8/layout/hierarchy5"/>
    <dgm:cxn modelId="{673069C0-7783-4064-9CA6-21309A2A5C3C}" type="presOf" srcId="{D7E647B1-597C-4C2B-A9C6-7090FF49FC2E}" destId="{35A37E2A-4855-488C-B614-5184FA07340B}" srcOrd="0" destOrd="0" presId="urn:microsoft.com/office/officeart/2005/8/layout/hierarchy5"/>
    <dgm:cxn modelId="{FB9122D0-018B-4784-8BE3-37864C614026}" srcId="{C3B7F73D-015C-4AB1-9D6E-F62287F14771}" destId="{15678064-6EAC-4E80-95BA-B2378E2E8F31}" srcOrd="0" destOrd="0" parTransId="{09001AC4-A50B-4EF2-9C3A-CF8CF78F7A7D}" sibTransId="{241D5CE0-605F-4A84-BB13-31EC889C13E9}"/>
    <dgm:cxn modelId="{F6A888D3-0DF9-43D1-8ABF-9B5800D41F1E}" srcId="{A7153C7C-9FB1-4D30-8E4D-171FF26A33C9}" destId="{B03ACDA5-DC75-47C0-A74C-16AEEBA07F4E}" srcOrd="1" destOrd="0" parTransId="{35418857-0C46-4CC3-BBC8-4AA64920EBE1}" sibTransId="{F85AB5F3-DF04-4FC7-A5C8-69B2CAD55986}"/>
    <dgm:cxn modelId="{1BDFD0E6-FCF1-41D3-9C33-3BEE8B98EDCC}" type="presOf" srcId="{43DCFD1B-8DD5-4E58-A5FD-2FAB405B9C8C}" destId="{4604009B-FD86-4FFA-BF95-4CFC6C25A595}" srcOrd="1" destOrd="0" presId="urn:microsoft.com/office/officeart/2005/8/layout/hierarchy5"/>
    <dgm:cxn modelId="{F7A1B6F1-4714-4132-994D-7B95898B280A}" srcId="{A7153C7C-9FB1-4D30-8E4D-171FF26A33C9}" destId="{21A1AE09-F612-4DC8-9D68-3EF3E6667DB9}" srcOrd="2" destOrd="0" parTransId="{90BF8D3C-0F59-4B31-B5F3-1F1738C830DF}" sibTransId="{B33EF93C-16BE-429D-AE0C-F1920B18CC5A}"/>
    <dgm:cxn modelId="{15050FF7-5906-443C-80E1-0617D5CEF592}" srcId="{A7153C7C-9FB1-4D30-8E4D-171FF26A33C9}" destId="{C3B7F73D-015C-4AB1-9D6E-F62287F14771}" srcOrd="0" destOrd="0" parTransId="{43DCFD1B-8DD5-4E58-A5FD-2FAB405B9C8C}" sibTransId="{1EA7EC52-9C20-4E7C-BB8A-D1A17325672D}"/>
    <dgm:cxn modelId="{529E7170-D6C2-4935-844E-46469389BD96}" type="presParOf" srcId="{D10C6A85-2D6F-4944-83B5-515858FC4A24}" destId="{BD63F577-1158-438A-BCEC-5F1E1CD5038B}" srcOrd="0" destOrd="0" presId="urn:microsoft.com/office/officeart/2005/8/layout/hierarchy5"/>
    <dgm:cxn modelId="{CB646D3F-4AF7-4E29-B94B-80AFAEC39DEE}" type="presParOf" srcId="{BD63F577-1158-438A-BCEC-5F1E1CD5038B}" destId="{6728CF1C-08AA-4575-B5BD-C6FC9D4EB504}" srcOrd="0" destOrd="0" presId="urn:microsoft.com/office/officeart/2005/8/layout/hierarchy5"/>
    <dgm:cxn modelId="{85C5BF54-8B58-4334-921F-D8B9279DE3CF}" type="presParOf" srcId="{6728CF1C-08AA-4575-B5BD-C6FC9D4EB504}" destId="{C2E377FA-CA27-40C5-98A9-551AE0F9FC54}" srcOrd="0" destOrd="0" presId="urn:microsoft.com/office/officeart/2005/8/layout/hierarchy5"/>
    <dgm:cxn modelId="{8654C7EE-B247-4916-A663-A847D269C8BF}" type="presParOf" srcId="{C2E377FA-CA27-40C5-98A9-551AE0F9FC54}" destId="{5776DB0A-B6ED-4637-9D21-0F2A533013AA}" srcOrd="0" destOrd="0" presId="urn:microsoft.com/office/officeart/2005/8/layout/hierarchy5"/>
    <dgm:cxn modelId="{A65AE00E-4934-45AE-88E4-3882B07808FC}" type="presParOf" srcId="{C2E377FA-CA27-40C5-98A9-551AE0F9FC54}" destId="{D23BD9BA-60C7-4DBC-82C4-96F3E5976FFC}" srcOrd="1" destOrd="0" presId="urn:microsoft.com/office/officeart/2005/8/layout/hierarchy5"/>
    <dgm:cxn modelId="{630A97E3-5448-4705-8ECE-B222AD8E9354}" type="presParOf" srcId="{D23BD9BA-60C7-4DBC-82C4-96F3E5976FFC}" destId="{87682718-532A-4FD8-9836-54019F2A271A}" srcOrd="0" destOrd="0" presId="urn:microsoft.com/office/officeart/2005/8/layout/hierarchy5"/>
    <dgm:cxn modelId="{03CF2CB0-96C2-41F4-9DBA-F5D65AA78A80}" type="presParOf" srcId="{87682718-532A-4FD8-9836-54019F2A271A}" destId="{4604009B-FD86-4FFA-BF95-4CFC6C25A595}" srcOrd="0" destOrd="0" presId="urn:microsoft.com/office/officeart/2005/8/layout/hierarchy5"/>
    <dgm:cxn modelId="{EADF31F7-9943-41F2-B5F0-30E56E069B34}" type="presParOf" srcId="{D23BD9BA-60C7-4DBC-82C4-96F3E5976FFC}" destId="{D2F1E608-FD49-4C09-9F05-423E4AFC68AC}" srcOrd="1" destOrd="0" presId="urn:microsoft.com/office/officeart/2005/8/layout/hierarchy5"/>
    <dgm:cxn modelId="{D62F3876-172B-4332-BBA3-4835E4A947BE}" type="presParOf" srcId="{D2F1E608-FD49-4C09-9F05-423E4AFC68AC}" destId="{A0A9B60E-2C7E-4B3C-8BA1-1F8C367D87C2}" srcOrd="0" destOrd="0" presId="urn:microsoft.com/office/officeart/2005/8/layout/hierarchy5"/>
    <dgm:cxn modelId="{CE7B0702-28BA-456C-B888-16C32F38FD8B}" type="presParOf" srcId="{D2F1E608-FD49-4C09-9F05-423E4AFC68AC}" destId="{94E2B175-06DE-433A-8C69-256E782A7A7E}" srcOrd="1" destOrd="0" presId="urn:microsoft.com/office/officeart/2005/8/layout/hierarchy5"/>
    <dgm:cxn modelId="{EF0FF386-62D6-47C9-8842-658D6ADD9A97}" type="presParOf" srcId="{94E2B175-06DE-433A-8C69-256E782A7A7E}" destId="{6D39E525-F27A-4E0E-A224-B7BC14D9A3CE}" srcOrd="0" destOrd="0" presId="urn:microsoft.com/office/officeart/2005/8/layout/hierarchy5"/>
    <dgm:cxn modelId="{D5E78487-B75B-43A8-936D-127F557DE729}" type="presParOf" srcId="{6D39E525-F27A-4E0E-A224-B7BC14D9A3CE}" destId="{0E719A6E-8BDD-4673-9C75-7FD0683CE921}" srcOrd="0" destOrd="0" presId="urn:microsoft.com/office/officeart/2005/8/layout/hierarchy5"/>
    <dgm:cxn modelId="{C2F17DA2-D9B7-42B7-B3D6-9FE422A65250}" type="presParOf" srcId="{94E2B175-06DE-433A-8C69-256E782A7A7E}" destId="{7405270B-63A4-48B5-AE93-C7A20A1FD712}" srcOrd="1" destOrd="0" presId="urn:microsoft.com/office/officeart/2005/8/layout/hierarchy5"/>
    <dgm:cxn modelId="{001394AF-9E05-4F1B-BDF7-00C7223143D5}" type="presParOf" srcId="{7405270B-63A4-48B5-AE93-C7A20A1FD712}" destId="{DE22CAFF-7B6E-4556-93E4-2BECC01F75A9}" srcOrd="0" destOrd="0" presId="urn:microsoft.com/office/officeart/2005/8/layout/hierarchy5"/>
    <dgm:cxn modelId="{6BFEC33E-E773-4A66-BBFF-E41BA48E6021}" type="presParOf" srcId="{7405270B-63A4-48B5-AE93-C7A20A1FD712}" destId="{70F25E7D-8E59-4B49-9C4E-93CEF8E3F8B7}" srcOrd="1" destOrd="0" presId="urn:microsoft.com/office/officeart/2005/8/layout/hierarchy5"/>
    <dgm:cxn modelId="{082C30B4-0C19-4353-BCAB-5C7476C702CC}" type="presParOf" srcId="{D23BD9BA-60C7-4DBC-82C4-96F3E5976FFC}" destId="{A1DC2192-DAE2-424C-B2F3-192BB52A37D1}" srcOrd="2" destOrd="0" presId="urn:microsoft.com/office/officeart/2005/8/layout/hierarchy5"/>
    <dgm:cxn modelId="{D8671D26-275A-49A6-B807-0717EC2EC8D5}" type="presParOf" srcId="{A1DC2192-DAE2-424C-B2F3-192BB52A37D1}" destId="{277E5DDC-265C-48EB-8B6C-341F704B0967}" srcOrd="0" destOrd="0" presId="urn:microsoft.com/office/officeart/2005/8/layout/hierarchy5"/>
    <dgm:cxn modelId="{1573A372-CAD1-4123-B7D0-819BADE10A40}" type="presParOf" srcId="{D23BD9BA-60C7-4DBC-82C4-96F3E5976FFC}" destId="{E5BE5B92-C492-430C-9232-D29AC02BB165}" srcOrd="3" destOrd="0" presId="urn:microsoft.com/office/officeart/2005/8/layout/hierarchy5"/>
    <dgm:cxn modelId="{AC1EC510-6FE0-4E32-8A64-FD1CF73DAFC1}" type="presParOf" srcId="{E5BE5B92-C492-430C-9232-D29AC02BB165}" destId="{A5E5F022-E142-4310-82B6-EF4DE99506BA}" srcOrd="0" destOrd="0" presId="urn:microsoft.com/office/officeart/2005/8/layout/hierarchy5"/>
    <dgm:cxn modelId="{935701F4-8CC7-450B-96AE-77B7B8E6998C}" type="presParOf" srcId="{E5BE5B92-C492-430C-9232-D29AC02BB165}" destId="{6CB8FA27-37C6-4B32-AE1F-3648FEE895C6}" srcOrd="1" destOrd="0" presId="urn:microsoft.com/office/officeart/2005/8/layout/hierarchy5"/>
    <dgm:cxn modelId="{108B5E52-208D-428A-899F-62177E2B6052}" type="presParOf" srcId="{6CB8FA27-37C6-4B32-AE1F-3648FEE895C6}" destId="{2A13864A-8606-4D73-B879-CC99A528C450}" srcOrd="0" destOrd="0" presId="urn:microsoft.com/office/officeart/2005/8/layout/hierarchy5"/>
    <dgm:cxn modelId="{33AC3F22-C0D0-403E-83DD-2D6151CC5055}" type="presParOf" srcId="{2A13864A-8606-4D73-B879-CC99A528C450}" destId="{0011AA3B-7E31-4EB3-B014-28AA6128D829}" srcOrd="0" destOrd="0" presId="urn:microsoft.com/office/officeart/2005/8/layout/hierarchy5"/>
    <dgm:cxn modelId="{60DC5E19-4338-424C-9D7E-3A7CBE3AF0C5}" type="presParOf" srcId="{6CB8FA27-37C6-4B32-AE1F-3648FEE895C6}" destId="{D3DE5A77-F7C2-457D-946F-60BBFA9C2720}" srcOrd="1" destOrd="0" presId="urn:microsoft.com/office/officeart/2005/8/layout/hierarchy5"/>
    <dgm:cxn modelId="{25970811-2E25-4DEB-A4CA-9878927D0847}" type="presParOf" srcId="{D3DE5A77-F7C2-457D-946F-60BBFA9C2720}" destId="{91070B30-098F-45D9-A2C2-EE14E6913723}" srcOrd="0" destOrd="0" presId="urn:microsoft.com/office/officeart/2005/8/layout/hierarchy5"/>
    <dgm:cxn modelId="{74D729BD-C5F3-46B6-A4EE-75B11E3513C0}" type="presParOf" srcId="{D3DE5A77-F7C2-457D-946F-60BBFA9C2720}" destId="{4AA9D035-A987-48A9-90D1-F94A5B79C90B}" srcOrd="1" destOrd="0" presId="urn:microsoft.com/office/officeart/2005/8/layout/hierarchy5"/>
    <dgm:cxn modelId="{ADA5543A-76E8-4C89-A022-C51A501CB8F6}" type="presParOf" srcId="{D23BD9BA-60C7-4DBC-82C4-96F3E5976FFC}" destId="{E96FA3C2-CEC8-471E-8CAC-25E4E8949F12}" srcOrd="4" destOrd="0" presId="urn:microsoft.com/office/officeart/2005/8/layout/hierarchy5"/>
    <dgm:cxn modelId="{59BDA382-3C20-40FB-8EEE-16DFD15C226D}" type="presParOf" srcId="{E96FA3C2-CEC8-471E-8CAC-25E4E8949F12}" destId="{EB47AFAE-57A9-4E9D-BCC1-449C22A51169}" srcOrd="0" destOrd="0" presId="urn:microsoft.com/office/officeart/2005/8/layout/hierarchy5"/>
    <dgm:cxn modelId="{C5799943-B8F3-48E5-9C31-2CC6741BE4D5}" type="presParOf" srcId="{D23BD9BA-60C7-4DBC-82C4-96F3E5976FFC}" destId="{D30B29F0-EFDA-456C-AAF6-45158B4874FD}" srcOrd="5" destOrd="0" presId="urn:microsoft.com/office/officeart/2005/8/layout/hierarchy5"/>
    <dgm:cxn modelId="{A51C3D6F-9FFD-402D-970A-7405D37A3018}" type="presParOf" srcId="{D30B29F0-EFDA-456C-AAF6-45158B4874FD}" destId="{EB1CCDB5-18D7-4F2A-AF86-AE36AE8EEB4D}" srcOrd="0" destOrd="0" presId="urn:microsoft.com/office/officeart/2005/8/layout/hierarchy5"/>
    <dgm:cxn modelId="{5FC43D31-3A50-4920-BD46-F26FAED8743D}" type="presParOf" srcId="{D30B29F0-EFDA-456C-AAF6-45158B4874FD}" destId="{F34C3E71-86A0-4E6B-900A-803F5FF9EFFA}" srcOrd="1" destOrd="0" presId="urn:microsoft.com/office/officeart/2005/8/layout/hierarchy5"/>
    <dgm:cxn modelId="{D4044975-8025-44E7-8B71-23BE2EB6CF4A}" type="presParOf" srcId="{F34C3E71-86A0-4E6B-900A-803F5FF9EFFA}" destId="{35A37E2A-4855-488C-B614-5184FA07340B}" srcOrd="0" destOrd="0" presId="urn:microsoft.com/office/officeart/2005/8/layout/hierarchy5"/>
    <dgm:cxn modelId="{7570D6D8-4475-482C-A088-DF8583316A0E}" type="presParOf" srcId="{35A37E2A-4855-488C-B614-5184FA07340B}" destId="{89682420-56AB-417F-A8FE-DBEC78837F47}" srcOrd="0" destOrd="0" presId="urn:microsoft.com/office/officeart/2005/8/layout/hierarchy5"/>
    <dgm:cxn modelId="{42F73425-4587-4F87-9848-283B812F9460}" type="presParOf" srcId="{F34C3E71-86A0-4E6B-900A-803F5FF9EFFA}" destId="{F47777A4-8932-4EE4-897B-E62166767136}" srcOrd="1" destOrd="0" presId="urn:microsoft.com/office/officeart/2005/8/layout/hierarchy5"/>
    <dgm:cxn modelId="{BE00BADC-25B7-4495-92D4-B149D3BE6441}" type="presParOf" srcId="{F47777A4-8932-4EE4-897B-E62166767136}" destId="{4A4FFAA7-7182-4F6F-8695-6EDAB2182D8B}" srcOrd="0" destOrd="0" presId="urn:microsoft.com/office/officeart/2005/8/layout/hierarchy5"/>
    <dgm:cxn modelId="{8D98389F-1D68-428C-8592-45459B6F5829}" type="presParOf" srcId="{F47777A4-8932-4EE4-897B-E62166767136}" destId="{10EEC2D9-F253-466F-BACE-1DE2275207CD}" srcOrd="1" destOrd="0" presId="urn:microsoft.com/office/officeart/2005/8/layout/hierarchy5"/>
    <dgm:cxn modelId="{2424A4A3-2EDF-4CDA-81A1-8C9864F3EF3E}" type="presParOf" srcId="{D10C6A85-2D6F-4944-83B5-515858FC4A24}" destId="{04F307E8-10C6-4181-8675-A22B6FB276C2}" srcOrd="1" destOrd="0" presId="urn:microsoft.com/office/officeart/2005/8/layout/hierarchy5"/>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38D73C-46C2-4893-A7E4-4BA7073A2E0E}" type="doc">
      <dgm:prSet loTypeId="urn:microsoft.com/office/officeart/2005/8/layout/hierarchy5" loCatId="hierarchy" qsTypeId="urn:microsoft.com/office/officeart/2005/8/quickstyle/simple5" qsCatId="simple" csTypeId="urn:microsoft.com/office/officeart/2005/8/colors/accent1_2" csCatId="accent1" phldr="1"/>
      <dgm:spPr/>
      <dgm:t>
        <a:bodyPr/>
        <a:lstStyle/>
        <a:p>
          <a:endParaRPr kumimoji="1" lang="ja-JP" altLang="en-US"/>
        </a:p>
      </dgm:t>
    </dgm:pt>
    <dgm:pt modelId="{A7153C7C-9FB1-4D30-8E4D-171FF26A33C9}">
      <dgm:prSet phldrT="[テキスト]" custT="1"/>
      <dgm:spPr>
        <a:solidFill>
          <a:srgbClr val="327EC4"/>
        </a:solidFill>
        <a:ln>
          <a:solidFill>
            <a:schemeClr val="accent5">
              <a:lumMod val="75000"/>
            </a:schemeClr>
          </a:solidFill>
        </a:ln>
      </dgm:spPr>
      <dgm:t>
        <a:bodyPr/>
        <a:lstStyle/>
        <a:p>
          <a:r>
            <a:rPr kumimoji="1" lang="ja-JP" altLang="en-US" sz="1800" dirty="0">
              <a:solidFill>
                <a:schemeClr val="bg1"/>
              </a:solidFill>
              <a:latin typeface="メイリオ" panose="020B0604030504040204" pitchFamily="50" charset="-128"/>
              <a:ea typeface="メイリオ" panose="020B0604030504040204" pitchFamily="50" charset="-128"/>
            </a:rPr>
            <a:t>個別相談会に　　チェック</a:t>
          </a:r>
          <a:endParaRPr kumimoji="1" lang="en-US" altLang="ja-JP" sz="1800" dirty="0">
            <a:solidFill>
              <a:schemeClr val="bg1"/>
            </a:solidFill>
            <a:latin typeface="メイリオ" panose="020B0604030504040204" pitchFamily="50" charset="-128"/>
            <a:ea typeface="メイリオ" panose="020B0604030504040204" pitchFamily="50" charset="-128"/>
          </a:endParaRPr>
        </a:p>
      </dgm:t>
    </dgm:pt>
    <dgm:pt modelId="{43EA8294-51E4-439E-ABEE-C596B48F1A0B}" type="parTrans" cxnId="{4D2DA83B-9A2B-4D44-AF47-B4C9BCF4CA89}">
      <dgm:prSet/>
      <dgm:spPr/>
      <dgm:t>
        <a:bodyPr/>
        <a:lstStyle/>
        <a:p>
          <a:endParaRPr kumimoji="1" lang="ja-JP" altLang="en-US">
            <a:latin typeface="メイリオ" panose="020B0604030504040204" pitchFamily="50" charset="-128"/>
            <a:ea typeface="メイリオ" panose="020B0604030504040204" pitchFamily="50" charset="-128"/>
          </a:endParaRPr>
        </a:p>
      </dgm:t>
    </dgm:pt>
    <dgm:pt modelId="{08C0E629-2413-4FE7-B56A-43C003A73B6B}" type="sibTrans" cxnId="{4D2DA83B-9A2B-4D44-AF47-B4C9BCF4CA89}">
      <dgm:prSet/>
      <dgm:spPr/>
      <dgm:t>
        <a:bodyPr/>
        <a:lstStyle/>
        <a:p>
          <a:endParaRPr kumimoji="1" lang="ja-JP" altLang="en-US">
            <a:latin typeface="メイリオ" panose="020B0604030504040204" pitchFamily="50" charset="-128"/>
            <a:ea typeface="メイリオ" panose="020B0604030504040204" pitchFamily="50" charset="-128"/>
          </a:endParaRPr>
        </a:p>
      </dgm:t>
    </dgm:pt>
    <dgm:pt modelId="{B03ACDA5-DC75-47C0-A74C-16AEEBA07F4E}">
      <dgm:prSet phldrT="[テキスト]" custT="1"/>
      <dgm:spPr>
        <a:solidFill>
          <a:srgbClr val="327EC4"/>
        </a:solidFill>
        <a:ln>
          <a:solidFill>
            <a:schemeClr val="accent5">
              <a:lumMod val="75000"/>
            </a:schemeClr>
          </a:solidFill>
        </a:ln>
      </dgm:spPr>
      <dgm:t>
        <a:bodyPr/>
        <a:lstStyle/>
        <a:p>
          <a:pPr algn="l"/>
          <a:r>
            <a:rPr kumimoji="1" lang="ja-JP" altLang="en-US" sz="1800" dirty="0">
              <a:solidFill>
                <a:schemeClr val="bg1"/>
              </a:solidFill>
              <a:latin typeface="メイリオ" panose="020B0604030504040204" pitchFamily="50" charset="-128"/>
              <a:ea typeface="メイリオ" panose="020B0604030504040204" pitchFamily="50" charset="-128"/>
            </a:rPr>
            <a:t>期間限定「個別相談窓口」設置を組合員へ案内し、お昼時や定時後に相談対応</a:t>
          </a:r>
        </a:p>
      </dgm:t>
    </dgm:pt>
    <dgm:pt modelId="{35418857-0C46-4CC3-BBC8-4AA64920EBE1}" type="parTrans" cxnId="{F6A888D3-0DF9-43D1-8ABF-9B5800D41F1E}">
      <dgm:prSet/>
      <dgm:spPr/>
      <dgm:t>
        <a:bodyPr/>
        <a:lstStyle/>
        <a:p>
          <a:endParaRPr kumimoji="1" lang="ja-JP" altLang="en-US">
            <a:latin typeface="メイリオ" panose="020B0604030504040204" pitchFamily="50" charset="-128"/>
            <a:ea typeface="メイリオ" panose="020B0604030504040204" pitchFamily="50" charset="-128"/>
          </a:endParaRPr>
        </a:p>
      </dgm:t>
    </dgm:pt>
    <dgm:pt modelId="{F85AB5F3-DF04-4FC7-A5C8-69B2CAD55986}" type="sibTrans" cxnId="{F6A888D3-0DF9-43D1-8ABF-9B5800D41F1E}">
      <dgm:prSet/>
      <dgm:spPr/>
      <dgm:t>
        <a:bodyPr/>
        <a:lstStyle/>
        <a:p>
          <a:endParaRPr kumimoji="1" lang="ja-JP" altLang="en-US">
            <a:latin typeface="メイリオ" panose="020B0604030504040204" pitchFamily="50" charset="-128"/>
            <a:ea typeface="メイリオ" panose="020B0604030504040204" pitchFamily="50" charset="-128"/>
          </a:endParaRPr>
        </a:p>
      </dgm:t>
    </dgm:pt>
    <dgm:pt modelId="{C3B7F73D-015C-4AB1-9D6E-F62287F14771}">
      <dgm:prSet custT="1"/>
      <dgm:spPr>
        <a:solidFill>
          <a:srgbClr val="327EC4"/>
        </a:solidFill>
        <a:ln>
          <a:solidFill>
            <a:schemeClr val="accent5">
              <a:lumMod val="75000"/>
            </a:schemeClr>
          </a:solidFill>
        </a:ln>
      </dgm:spPr>
      <dgm:t>
        <a:bodyPr/>
        <a:lstStyle/>
        <a:p>
          <a:pPr>
            <a:lnSpc>
              <a:spcPct val="70000"/>
            </a:lnSpc>
            <a:spcAft>
              <a:spcPts val="0"/>
            </a:spcAft>
          </a:pPr>
          <a:r>
            <a:rPr kumimoji="1" lang="ja-JP" altLang="en-US" sz="2000" dirty="0">
              <a:solidFill>
                <a:schemeClr val="bg1"/>
              </a:solidFill>
              <a:latin typeface="メイリオ" panose="020B0604030504040204" pitchFamily="50" charset="-128"/>
              <a:ea typeface="メイリオ" panose="020B0604030504040204" pitchFamily="50" charset="-128"/>
            </a:rPr>
            <a:t>希望日時を伺い、当日相談対応</a:t>
          </a:r>
          <a:endParaRPr kumimoji="1" lang="en-US" altLang="ja-JP" sz="2000" dirty="0">
            <a:solidFill>
              <a:schemeClr val="bg1"/>
            </a:solidFill>
            <a:latin typeface="メイリオ" panose="020B0604030504040204" pitchFamily="50" charset="-128"/>
            <a:ea typeface="メイリオ" panose="020B0604030504040204" pitchFamily="50" charset="-128"/>
          </a:endParaRPr>
        </a:p>
      </dgm:t>
    </dgm:pt>
    <dgm:pt modelId="{1EA7EC52-9C20-4E7C-BB8A-D1A17325672D}" type="sibTrans" cxnId="{15050FF7-5906-443C-80E1-0617D5CEF592}">
      <dgm:prSet/>
      <dgm:spPr/>
      <dgm:t>
        <a:bodyPr/>
        <a:lstStyle/>
        <a:p>
          <a:endParaRPr kumimoji="1" lang="ja-JP" altLang="en-US"/>
        </a:p>
      </dgm:t>
    </dgm:pt>
    <dgm:pt modelId="{43DCFD1B-8DD5-4E58-A5FD-2FAB405B9C8C}" type="parTrans" cxnId="{15050FF7-5906-443C-80E1-0617D5CEF592}">
      <dgm:prSet/>
      <dgm:spPr/>
      <dgm:t>
        <a:bodyPr/>
        <a:lstStyle/>
        <a:p>
          <a:endParaRPr kumimoji="1" lang="ja-JP" altLang="en-US"/>
        </a:p>
      </dgm:t>
    </dgm:pt>
    <dgm:pt modelId="{626346F8-9AE5-44FF-A394-12C750E090A6}">
      <dgm:prSet phldrT="[テキスト]" custT="1"/>
      <dgm:spPr>
        <a:solidFill>
          <a:srgbClr val="327EC4"/>
        </a:solidFill>
        <a:ln>
          <a:solidFill>
            <a:schemeClr val="accent5">
              <a:lumMod val="75000"/>
            </a:schemeClr>
          </a:solidFill>
        </a:ln>
      </dgm:spPr>
      <dgm:t>
        <a:bodyPr/>
        <a:lstStyle/>
        <a:p>
          <a:pPr>
            <a:spcAft>
              <a:spcPts val="400"/>
            </a:spcAft>
          </a:pPr>
          <a:r>
            <a:rPr kumimoji="1" lang="ja-JP" altLang="en-US" sz="1500" dirty="0">
              <a:solidFill>
                <a:schemeClr val="bg1"/>
              </a:solidFill>
              <a:latin typeface="メイリオ" panose="020B0604030504040204" pitchFamily="50" charset="-128"/>
              <a:ea typeface="メイリオ" panose="020B0604030504040204" pitchFamily="50" charset="-128"/>
            </a:rPr>
            <a:t>同上</a:t>
          </a:r>
          <a:endParaRPr kumimoji="1" lang="en-US" altLang="ja-JP" sz="1500" dirty="0">
            <a:solidFill>
              <a:schemeClr val="bg1"/>
            </a:solidFill>
            <a:latin typeface="メイリオ" panose="020B0604030504040204" pitchFamily="50" charset="-128"/>
            <a:ea typeface="メイリオ" panose="020B0604030504040204" pitchFamily="50" charset="-128"/>
          </a:endParaRPr>
        </a:p>
      </dgm:t>
    </dgm:pt>
    <dgm:pt modelId="{43A31468-F128-401F-A7E8-C2BE30722098}" type="sibTrans" cxnId="{A34E5F1D-8FC0-4A7E-8882-43BEAC7AC59A}">
      <dgm:prSet/>
      <dgm:spPr/>
      <dgm:t>
        <a:bodyPr/>
        <a:lstStyle/>
        <a:p>
          <a:endParaRPr kumimoji="1" lang="ja-JP" altLang="en-US">
            <a:latin typeface="メイリオ" panose="020B0604030504040204" pitchFamily="50" charset="-128"/>
            <a:ea typeface="メイリオ" panose="020B0604030504040204" pitchFamily="50" charset="-128"/>
          </a:endParaRPr>
        </a:p>
      </dgm:t>
    </dgm:pt>
    <dgm:pt modelId="{5A9BE972-117E-48AD-9819-6CD3FD8016B7}" type="parTrans" cxnId="{A34E5F1D-8FC0-4A7E-8882-43BEAC7AC59A}">
      <dgm:prSet/>
      <dgm:spPr/>
      <dgm:t>
        <a:bodyPr/>
        <a:lstStyle/>
        <a:p>
          <a:endParaRPr kumimoji="1" lang="ja-JP" altLang="en-US">
            <a:latin typeface="メイリオ" panose="020B0604030504040204" pitchFamily="50" charset="-128"/>
            <a:ea typeface="メイリオ" panose="020B0604030504040204" pitchFamily="50" charset="-128"/>
          </a:endParaRPr>
        </a:p>
      </dgm:t>
    </dgm:pt>
    <dgm:pt modelId="{15678064-6EAC-4E80-95BA-B2378E2E8F31}">
      <dgm:prSet/>
      <dgm:spPr>
        <a:solidFill>
          <a:srgbClr val="327EC4"/>
        </a:solidFill>
        <a:ln>
          <a:solidFill>
            <a:schemeClr val="accent5">
              <a:lumMod val="75000"/>
            </a:schemeClr>
          </a:solidFill>
        </a:ln>
      </dgm:spPr>
      <dgm:t>
        <a:bodyPr/>
        <a:lstStyle/>
        <a:p>
          <a:r>
            <a:rPr kumimoji="1" lang="ja-JP" altLang="en-US" dirty="0">
              <a:solidFill>
                <a:schemeClr val="bg1"/>
              </a:solidFill>
              <a:latin typeface="メイリオ" panose="020B0604030504040204" pitchFamily="50" charset="-128"/>
              <a:ea typeface="メイリオ" panose="020B0604030504040204" pitchFamily="50" charset="-128"/>
            </a:rPr>
            <a:t>開催後、個別に声がけし、不安点を解消</a:t>
          </a:r>
          <a:endParaRPr kumimoji="1" lang="ja-JP" altLang="en-US" dirty="0">
            <a:solidFill>
              <a:schemeClr val="bg1"/>
            </a:solidFill>
          </a:endParaRPr>
        </a:p>
      </dgm:t>
    </dgm:pt>
    <dgm:pt modelId="{241D5CE0-605F-4A84-BB13-31EC889C13E9}" type="sibTrans" cxnId="{FB9122D0-018B-4784-8BE3-37864C614026}">
      <dgm:prSet/>
      <dgm:spPr/>
      <dgm:t>
        <a:bodyPr/>
        <a:lstStyle/>
        <a:p>
          <a:endParaRPr kumimoji="1" lang="ja-JP" altLang="en-US"/>
        </a:p>
      </dgm:t>
    </dgm:pt>
    <dgm:pt modelId="{09001AC4-A50B-4EF2-9C3A-CF8CF78F7A7D}" type="parTrans" cxnId="{FB9122D0-018B-4784-8BE3-37864C614026}">
      <dgm:prSet/>
      <dgm:spPr/>
      <dgm:t>
        <a:bodyPr/>
        <a:lstStyle/>
        <a:p>
          <a:endParaRPr kumimoji="1" lang="ja-JP" altLang="en-US"/>
        </a:p>
      </dgm:t>
    </dgm:pt>
    <dgm:pt modelId="{D10C6A85-2D6F-4944-83B5-515858FC4A24}" type="pres">
      <dgm:prSet presAssocID="{EC38D73C-46C2-4893-A7E4-4BA7073A2E0E}" presName="mainComposite" presStyleCnt="0">
        <dgm:presLayoutVars>
          <dgm:chPref val="1"/>
          <dgm:dir/>
          <dgm:animOne val="branch"/>
          <dgm:animLvl val="lvl"/>
          <dgm:resizeHandles val="exact"/>
        </dgm:presLayoutVars>
      </dgm:prSet>
      <dgm:spPr/>
    </dgm:pt>
    <dgm:pt modelId="{BD63F577-1158-438A-BCEC-5F1E1CD5038B}" type="pres">
      <dgm:prSet presAssocID="{EC38D73C-46C2-4893-A7E4-4BA7073A2E0E}" presName="hierFlow" presStyleCnt="0"/>
      <dgm:spPr/>
    </dgm:pt>
    <dgm:pt modelId="{6728CF1C-08AA-4575-B5BD-C6FC9D4EB504}" type="pres">
      <dgm:prSet presAssocID="{EC38D73C-46C2-4893-A7E4-4BA7073A2E0E}" presName="hierChild1" presStyleCnt="0">
        <dgm:presLayoutVars>
          <dgm:chPref val="1"/>
          <dgm:animOne val="branch"/>
          <dgm:animLvl val="lvl"/>
        </dgm:presLayoutVars>
      </dgm:prSet>
      <dgm:spPr/>
    </dgm:pt>
    <dgm:pt modelId="{C2E377FA-CA27-40C5-98A9-551AE0F9FC54}" type="pres">
      <dgm:prSet presAssocID="{A7153C7C-9FB1-4D30-8E4D-171FF26A33C9}" presName="Name17" presStyleCnt="0"/>
      <dgm:spPr/>
    </dgm:pt>
    <dgm:pt modelId="{5776DB0A-B6ED-4637-9D21-0F2A533013AA}" type="pres">
      <dgm:prSet presAssocID="{A7153C7C-9FB1-4D30-8E4D-171FF26A33C9}" presName="level1Shape" presStyleLbl="node0" presStyleIdx="0" presStyleCnt="1">
        <dgm:presLayoutVars>
          <dgm:chPref val="3"/>
        </dgm:presLayoutVars>
      </dgm:prSet>
      <dgm:spPr/>
    </dgm:pt>
    <dgm:pt modelId="{D23BD9BA-60C7-4DBC-82C4-96F3E5976FFC}" type="pres">
      <dgm:prSet presAssocID="{A7153C7C-9FB1-4D30-8E4D-171FF26A33C9}" presName="hierChild2" presStyleCnt="0"/>
      <dgm:spPr/>
    </dgm:pt>
    <dgm:pt modelId="{87682718-532A-4FD8-9836-54019F2A271A}" type="pres">
      <dgm:prSet presAssocID="{43DCFD1B-8DD5-4E58-A5FD-2FAB405B9C8C}" presName="Name25" presStyleLbl="parChTrans1D2" presStyleIdx="0" presStyleCnt="2"/>
      <dgm:spPr/>
    </dgm:pt>
    <dgm:pt modelId="{4604009B-FD86-4FFA-BF95-4CFC6C25A595}" type="pres">
      <dgm:prSet presAssocID="{43DCFD1B-8DD5-4E58-A5FD-2FAB405B9C8C}" presName="connTx" presStyleLbl="parChTrans1D2" presStyleIdx="0" presStyleCnt="2"/>
      <dgm:spPr/>
    </dgm:pt>
    <dgm:pt modelId="{D2F1E608-FD49-4C09-9F05-423E4AFC68AC}" type="pres">
      <dgm:prSet presAssocID="{C3B7F73D-015C-4AB1-9D6E-F62287F14771}" presName="Name30" presStyleCnt="0"/>
      <dgm:spPr/>
    </dgm:pt>
    <dgm:pt modelId="{A0A9B60E-2C7E-4B3C-8BA1-1F8C367D87C2}" type="pres">
      <dgm:prSet presAssocID="{C3B7F73D-015C-4AB1-9D6E-F62287F14771}" presName="level2Shape" presStyleLbl="node2" presStyleIdx="0" presStyleCnt="2" custScaleX="215893" custScaleY="74673"/>
      <dgm:spPr/>
    </dgm:pt>
    <dgm:pt modelId="{94E2B175-06DE-433A-8C69-256E782A7A7E}" type="pres">
      <dgm:prSet presAssocID="{C3B7F73D-015C-4AB1-9D6E-F62287F14771}" presName="hierChild3" presStyleCnt="0"/>
      <dgm:spPr/>
    </dgm:pt>
    <dgm:pt modelId="{6D39E525-F27A-4E0E-A224-B7BC14D9A3CE}" type="pres">
      <dgm:prSet presAssocID="{09001AC4-A50B-4EF2-9C3A-CF8CF78F7A7D}" presName="Name25" presStyleLbl="parChTrans1D3" presStyleIdx="0" presStyleCnt="2"/>
      <dgm:spPr/>
    </dgm:pt>
    <dgm:pt modelId="{0E719A6E-8BDD-4673-9C75-7FD0683CE921}" type="pres">
      <dgm:prSet presAssocID="{09001AC4-A50B-4EF2-9C3A-CF8CF78F7A7D}" presName="connTx" presStyleLbl="parChTrans1D3" presStyleIdx="0" presStyleCnt="2"/>
      <dgm:spPr/>
    </dgm:pt>
    <dgm:pt modelId="{7405270B-63A4-48B5-AE93-C7A20A1FD712}" type="pres">
      <dgm:prSet presAssocID="{15678064-6EAC-4E80-95BA-B2378E2E8F31}" presName="Name30" presStyleCnt="0"/>
      <dgm:spPr/>
    </dgm:pt>
    <dgm:pt modelId="{DE22CAFF-7B6E-4556-93E4-2BECC01F75A9}" type="pres">
      <dgm:prSet presAssocID="{15678064-6EAC-4E80-95BA-B2378E2E8F31}" presName="level2Shape" presStyleLbl="node3" presStyleIdx="0" presStyleCnt="2" custScaleY="71518"/>
      <dgm:spPr/>
    </dgm:pt>
    <dgm:pt modelId="{70F25E7D-8E59-4B49-9C4E-93CEF8E3F8B7}" type="pres">
      <dgm:prSet presAssocID="{15678064-6EAC-4E80-95BA-B2378E2E8F31}" presName="hierChild3" presStyleCnt="0"/>
      <dgm:spPr/>
    </dgm:pt>
    <dgm:pt modelId="{A1DC2192-DAE2-424C-B2F3-192BB52A37D1}" type="pres">
      <dgm:prSet presAssocID="{35418857-0C46-4CC3-BBC8-4AA64920EBE1}" presName="Name25" presStyleLbl="parChTrans1D2" presStyleIdx="1" presStyleCnt="2"/>
      <dgm:spPr/>
    </dgm:pt>
    <dgm:pt modelId="{277E5DDC-265C-48EB-8B6C-341F704B0967}" type="pres">
      <dgm:prSet presAssocID="{35418857-0C46-4CC3-BBC8-4AA64920EBE1}" presName="connTx" presStyleLbl="parChTrans1D2" presStyleIdx="1" presStyleCnt="2"/>
      <dgm:spPr/>
    </dgm:pt>
    <dgm:pt modelId="{E5BE5B92-C492-430C-9232-D29AC02BB165}" type="pres">
      <dgm:prSet presAssocID="{B03ACDA5-DC75-47C0-A74C-16AEEBA07F4E}" presName="Name30" presStyleCnt="0"/>
      <dgm:spPr/>
    </dgm:pt>
    <dgm:pt modelId="{A5E5F022-E142-4310-82B6-EF4DE99506BA}" type="pres">
      <dgm:prSet presAssocID="{B03ACDA5-DC75-47C0-A74C-16AEEBA07F4E}" presName="level2Shape" presStyleLbl="node2" presStyleIdx="1" presStyleCnt="2" custScaleX="214906" custScaleY="75298"/>
      <dgm:spPr/>
    </dgm:pt>
    <dgm:pt modelId="{6CB8FA27-37C6-4B32-AE1F-3648FEE895C6}" type="pres">
      <dgm:prSet presAssocID="{B03ACDA5-DC75-47C0-A74C-16AEEBA07F4E}" presName="hierChild3" presStyleCnt="0"/>
      <dgm:spPr/>
    </dgm:pt>
    <dgm:pt modelId="{2A13864A-8606-4D73-B879-CC99A528C450}" type="pres">
      <dgm:prSet presAssocID="{5A9BE972-117E-48AD-9819-6CD3FD8016B7}" presName="Name25" presStyleLbl="parChTrans1D3" presStyleIdx="1" presStyleCnt="2"/>
      <dgm:spPr/>
    </dgm:pt>
    <dgm:pt modelId="{0011AA3B-7E31-4EB3-B014-28AA6128D829}" type="pres">
      <dgm:prSet presAssocID="{5A9BE972-117E-48AD-9819-6CD3FD8016B7}" presName="connTx" presStyleLbl="parChTrans1D3" presStyleIdx="1" presStyleCnt="2"/>
      <dgm:spPr/>
    </dgm:pt>
    <dgm:pt modelId="{D3DE5A77-F7C2-457D-946F-60BBFA9C2720}" type="pres">
      <dgm:prSet presAssocID="{626346F8-9AE5-44FF-A394-12C750E090A6}" presName="Name30" presStyleCnt="0"/>
      <dgm:spPr/>
    </dgm:pt>
    <dgm:pt modelId="{91070B30-098F-45D9-A2C2-EE14E6913723}" type="pres">
      <dgm:prSet presAssocID="{626346F8-9AE5-44FF-A394-12C750E090A6}" presName="level2Shape" presStyleLbl="node3" presStyleIdx="1" presStyleCnt="2" custScaleY="73971"/>
      <dgm:spPr/>
    </dgm:pt>
    <dgm:pt modelId="{4AA9D035-A987-48A9-90D1-F94A5B79C90B}" type="pres">
      <dgm:prSet presAssocID="{626346F8-9AE5-44FF-A394-12C750E090A6}" presName="hierChild3" presStyleCnt="0"/>
      <dgm:spPr/>
    </dgm:pt>
    <dgm:pt modelId="{04F307E8-10C6-4181-8675-A22B6FB276C2}" type="pres">
      <dgm:prSet presAssocID="{EC38D73C-46C2-4893-A7E4-4BA7073A2E0E}" presName="bgShapesFlow" presStyleCnt="0"/>
      <dgm:spPr/>
    </dgm:pt>
  </dgm:ptLst>
  <dgm:cxnLst>
    <dgm:cxn modelId="{6722BD03-D080-4B56-B879-05FE6F96B306}" type="presOf" srcId="{15678064-6EAC-4E80-95BA-B2378E2E8F31}" destId="{DE22CAFF-7B6E-4556-93E4-2BECC01F75A9}" srcOrd="0" destOrd="0" presId="urn:microsoft.com/office/officeart/2005/8/layout/hierarchy5"/>
    <dgm:cxn modelId="{9987DD10-3F98-4387-A53C-A9FB8D3BC625}" type="presOf" srcId="{A7153C7C-9FB1-4D30-8E4D-171FF26A33C9}" destId="{5776DB0A-B6ED-4637-9D21-0F2A533013AA}" srcOrd="0" destOrd="0" presId="urn:microsoft.com/office/officeart/2005/8/layout/hierarchy5"/>
    <dgm:cxn modelId="{DDC80F19-7D3A-44CD-868C-9885C53C256A}" type="presOf" srcId="{43DCFD1B-8DD5-4E58-A5FD-2FAB405B9C8C}" destId="{87682718-532A-4FD8-9836-54019F2A271A}" srcOrd="0" destOrd="0" presId="urn:microsoft.com/office/officeart/2005/8/layout/hierarchy5"/>
    <dgm:cxn modelId="{A34E5F1D-8FC0-4A7E-8882-43BEAC7AC59A}" srcId="{B03ACDA5-DC75-47C0-A74C-16AEEBA07F4E}" destId="{626346F8-9AE5-44FF-A394-12C750E090A6}" srcOrd="0" destOrd="0" parTransId="{5A9BE972-117E-48AD-9819-6CD3FD8016B7}" sibTransId="{43A31468-F128-401F-A7E8-C2BE30722098}"/>
    <dgm:cxn modelId="{9DACE520-4606-4C51-8F4D-DE9DEA058F28}" type="presOf" srcId="{B03ACDA5-DC75-47C0-A74C-16AEEBA07F4E}" destId="{A5E5F022-E142-4310-82B6-EF4DE99506BA}" srcOrd="0" destOrd="0" presId="urn:microsoft.com/office/officeart/2005/8/layout/hierarchy5"/>
    <dgm:cxn modelId="{85561127-1EAF-4EFB-9137-1C3A757D3936}" type="presOf" srcId="{5A9BE972-117E-48AD-9819-6CD3FD8016B7}" destId="{2A13864A-8606-4D73-B879-CC99A528C450}" srcOrd="0" destOrd="0" presId="urn:microsoft.com/office/officeart/2005/8/layout/hierarchy5"/>
    <dgm:cxn modelId="{803AEC2A-25FE-4AC5-B2B5-F6F0771D51CE}" type="presOf" srcId="{43DCFD1B-8DD5-4E58-A5FD-2FAB405B9C8C}" destId="{4604009B-FD86-4FFA-BF95-4CFC6C25A595}" srcOrd="1" destOrd="0" presId="urn:microsoft.com/office/officeart/2005/8/layout/hierarchy5"/>
    <dgm:cxn modelId="{BAC6A43A-196E-44B3-A082-081B82EED63B}" type="presOf" srcId="{09001AC4-A50B-4EF2-9C3A-CF8CF78F7A7D}" destId="{0E719A6E-8BDD-4673-9C75-7FD0683CE921}" srcOrd="1" destOrd="0" presId="urn:microsoft.com/office/officeart/2005/8/layout/hierarchy5"/>
    <dgm:cxn modelId="{4D2DA83B-9A2B-4D44-AF47-B4C9BCF4CA89}" srcId="{EC38D73C-46C2-4893-A7E4-4BA7073A2E0E}" destId="{A7153C7C-9FB1-4D30-8E4D-171FF26A33C9}" srcOrd="0" destOrd="0" parTransId="{43EA8294-51E4-439E-ABEE-C596B48F1A0B}" sibTransId="{08C0E629-2413-4FE7-B56A-43C003A73B6B}"/>
    <dgm:cxn modelId="{407B4C60-9165-43CA-8F0B-A581F8C8FA3E}" type="presOf" srcId="{626346F8-9AE5-44FF-A394-12C750E090A6}" destId="{91070B30-098F-45D9-A2C2-EE14E6913723}" srcOrd="0" destOrd="0" presId="urn:microsoft.com/office/officeart/2005/8/layout/hierarchy5"/>
    <dgm:cxn modelId="{C7042174-69AB-4991-9203-9107A4AD5786}" type="presOf" srcId="{35418857-0C46-4CC3-BBC8-4AA64920EBE1}" destId="{A1DC2192-DAE2-424C-B2F3-192BB52A37D1}" srcOrd="0" destOrd="0" presId="urn:microsoft.com/office/officeart/2005/8/layout/hierarchy5"/>
    <dgm:cxn modelId="{82E06955-A8CE-4307-811C-3E9915E50062}" type="presOf" srcId="{C3B7F73D-015C-4AB1-9D6E-F62287F14771}" destId="{A0A9B60E-2C7E-4B3C-8BA1-1F8C367D87C2}" srcOrd="0" destOrd="0" presId="urn:microsoft.com/office/officeart/2005/8/layout/hierarchy5"/>
    <dgm:cxn modelId="{C9F7419E-85DF-4242-8207-0A9D4D1755CA}" type="presOf" srcId="{09001AC4-A50B-4EF2-9C3A-CF8CF78F7A7D}" destId="{6D39E525-F27A-4E0E-A224-B7BC14D9A3CE}" srcOrd="0" destOrd="0" presId="urn:microsoft.com/office/officeart/2005/8/layout/hierarchy5"/>
    <dgm:cxn modelId="{DD8A2BAA-3905-4282-848B-C882AF36A17F}" type="presOf" srcId="{5A9BE972-117E-48AD-9819-6CD3FD8016B7}" destId="{0011AA3B-7E31-4EB3-B014-28AA6128D829}" srcOrd="1" destOrd="0" presId="urn:microsoft.com/office/officeart/2005/8/layout/hierarchy5"/>
    <dgm:cxn modelId="{82EF94AF-1003-4450-AC81-4EA3FB9802BC}" type="presOf" srcId="{35418857-0C46-4CC3-BBC8-4AA64920EBE1}" destId="{277E5DDC-265C-48EB-8B6C-341F704B0967}" srcOrd="1" destOrd="0" presId="urn:microsoft.com/office/officeart/2005/8/layout/hierarchy5"/>
    <dgm:cxn modelId="{FB9122D0-018B-4784-8BE3-37864C614026}" srcId="{C3B7F73D-015C-4AB1-9D6E-F62287F14771}" destId="{15678064-6EAC-4E80-95BA-B2378E2E8F31}" srcOrd="0" destOrd="0" parTransId="{09001AC4-A50B-4EF2-9C3A-CF8CF78F7A7D}" sibTransId="{241D5CE0-605F-4A84-BB13-31EC889C13E9}"/>
    <dgm:cxn modelId="{F6A888D3-0DF9-43D1-8ABF-9B5800D41F1E}" srcId="{A7153C7C-9FB1-4D30-8E4D-171FF26A33C9}" destId="{B03ACDA5-DC75-47C0-A74C-16AEEBA07F4E}" srcOrd="1" destOrd="0" parTransId="{35418857-0C46-4CC3-BBC8-4AA64920EBE1}" sibTransId="{F85AB5F3-DF04-4FC7-A5C8-69B2CAD55986}"/>
    <dgm:cxn modelId="{2F2594EB-B44D-41FB-A807-4E4654B4908B}" type="presOf" srcId="{EC38D73C-46C2-4893-A7E4-4BA7073A2E0E}" destId="{D10C6A85-2D6F-4944-83B5-515858FC4A24}" srcOrd="0" destOrd="0" presId="urn:microsoft.com/office/officeart/2005/8/layout/hierarchy5"/>
    <dgm:cxn modelId="{15050FF7-5906-443C-80E1-0617D5CEF592}" srcId="{A7153C7C-9FB1-4D30-8E4D-171FF26A33C9}" destId="{C3B7F73D-015C-4AB1-9D6E-F62287F14771}" srcOrd="0" destOrd="0" parTransId="{43DCFD1B-8DD5-4E58-A5FD-2FAB405B9C8C}" sibTransId="{1EA7EC52-9C20-4E7C-BB8A-D1A17325672D}"/>
    <dgm:cxn modelId="{661AB487-AA7C-444A-A8F8-E18688955A88}" type="presParOf" srcId="{D10C6A85-2D6F-4944-83B5-515858FC4A24}" destId="{BD63F577-1158-438A-BCEC-5F1E1CD5038B}" srcOrd="0" destOrd="0" presId="urn:microsoft.com/office/officeart/2005/8/layout/hierarchy5"/>
    <dgm:cxn modelId="{0D7E7B99-451D-4D73-81B2-8A7D639DB322}" type="presParOf" srcId="{BD63F577-1158-438A-BCEC-5F1E1CD5038B}" destId="{6728CF1C-08AA-4575-B5BD-C6FC9D4EB504}" srcOrd="0" destOrd="0" presId="urn:microsoft.com/office/officeart/2005/8/layout/hierarchy5"/>
    <dgm:cxn modelId="{219F9916-6750-452E-A7AB-8D067619A6B5}" type="presParOf" srcId="{6728CF1C-08AA-4575-B5BD-C6FC9D4EB504}" destId="{C2E377FA-CA27-40C5-98A9-551AE0F9FC54}" srcOrd="0" destOrd="0" presId="urn:microsoft.com/office/officeart/2005/8/layout/hierarchy5"/>
    <dgm:cxn modelId="{13C9EB2A-E03D-4E3D-A4BE-DEE96FDBA2D4}" type="presParOf" srcId="{C2E377FA-CA27-40C5-98A9-551AE0F9FC54}" destId="{5776DB0A-B6ED-4637-9D21-0F2A533013AA}" srcOrd="0" destOrd="0" presId="urn:microsoft.com/office/officeart/2005/8/layout/hierarchy5"/>
    <dgm:cxn modelId="{71E1C952-28AC-4CD9-9113-E734A564D333}" type="presParOf" srcId="{C2E377FA-CA27-40C5-98A9-551AE0F9FC54}" destId="{D23BD9BA-60C7-4DBC-82C4-96F3E5976FFC}" srcOrd="1" destOrd="0" presId="urn:microsoft.com/office/officeart/2005/8/layout/hierarchy5"/>
    <dgm:cxn modelId="{0D3E6D84-B0D1-4AC9-AA43-0854A5447464}" type="presParOf" srcId="{D23BD9BA-60C7-4DBC-82C4-96F3E5976FFC}" destId="{87682718-532A-4FD8-9836-54019F2A271A}" srcOrd="0" destOrd="0" presId="urn:microsoft.com/office/officeart/2005/8/layout/hierarchy5"/>
    <dgm:cxn modelId="{22B9BD48-D184-4F82-9861-5845B512A059}" type="presParOf" srcId="{87682718-532A-4FD8-9836-54019F2A271A}" destId="{4604009B-FD86-4FFA-BF95-4CFC6C25A595}" srcOrd="0" destOrd="0" presId="urn:microsoft.com/office/officeart/2005/8/layout/hierarchy5"/>
    <dgm:cxn modelId="{F6359121-28DC-446A-9DFD-1E50D0264DC3}" type="presParOf" srcId="{D23BD9BA-60C7-4DBC-82C4-96F3E5976FFC}" destId="{D2F1E608-FD49-4C09-9F05-423E4AFC68AC}" srcOrd="1" destOrd="0" presId="urn:microsoft.com/office/officeart/2005/8/layout/hierarchy5"/>
    <dgm:cxn modelId="{3B045A54-25D1-48BA-8469-245D2D43C407}" type="presParOf" srcId="{D2F1E608-FD49-4C09-9F05-423E4AFC68AC}" destId="{A0A9B60E-2C7E-4B3C-8BA1-1F8C367D87C2}" srcOrd="0" destOrd="0" presId="urn:microsoft.com/office/officeart/2005/8/layout/hierarchy5"/>
    <dgm:cxn modelId="{BDDDFCC2-C7C3-49F7-9654-1973D86AB760}" type="presParOf" srcId="{D2F1E608-FD49-4C09-9F05-423E4AFC68AC}" destId="{94E2B175-06DE-433A-8C69-256E782A7A7E}" srcOrd="1" destOrd="0" presId="urn:microsoft.com/office/officeart/2005/8/layout/hierarchy5"/>
    <dgm:cxn modelId="{FD000DFE-E75F-4A82-8B28-3271FBD92250}" type="presParOf" srcId="{94E2B175-06DE-433A-8C69-256E782A7A7E}" destId="{6D39E525-F27A-4E0E-A224-B7BC14D9A3CE}" srcOrd="0" destOrd="0" presId="urn:microsoft.com/office/officeart/2005/8/layout/hierarchy5"/>
    <dgm:cxn modelId="{9CDA0EC2-8EAE-4327-92CE-4FEED300EB4A}" type="presParOf" srcId="{6D39E525-F27A-4E0E-A224-B7BC14D9A3CE}" destId="{0E719A6E-8BDD-4673-9C75-7FD0683CE921}" srcOrd="0" destOrd="0" presId="urn:microsoft.com/office/officeart/2005/8/layout/hierarchy5"/>
    <dgm:cxn modelId="{C8A3F1A5-E594-4137-8A77-3AB5E9F7431E}" type="presParOf" srcId="{94E2B175-06DE-433A-8C69-256E782A7A7E}" destId="{7405270B-63A4-48B5-AE93-C7A20A1FD712}" srcOrd="1" destOrd="0" presId="urn:microsoft.com/office/officeart/2005/8/layout/hierarchy5"/>
    <dgm:cxn modelId="{FA8690DF-08B7-47BE-96D8-20FE066A0172}" type="presParOf" srcId="{7405270B-63A4-48B5-AE93-C7A20A1FD712}" destId="{DE22CAFF-7B6E-4556-93E4-2BECC01F75A9}" srcOrd="0" destOrd="0" presId="urn:microsoft.com/office/officeart/2005/8/layout/hierarchy5"/>
    <dgm:cxn modelId="{BCEE2127-7CC2-44A0-AA65-9A216C04C1F7}" type="presParOf" srcId="{7405270B-63A4-48B5-AE93-C7A20A1FD712}" destId="{70F25E7D-8E59-4B49-9C4E-93CEF8E3F8B7}" srcOrd="1" destOrd="0" presId="urn:microsoft.com/office/officeart/2005/8/layout/hierarchy5"/>
    <dgm:cxn modelId="{377485B1-DA18-467B-B0E5-766B454E0209}" type="presParOf" srcId="{D23BD9BA-60C7-4DBC-82C4-96F3E5976FFC}" destId="{A1DC2192-DAE2-424C-B2F3-192BB52A37D1}" srcOrd="2" destOrd="0" presId="urn:microsoft.com/office/officeart/2005/8/layout/hierarchy5"/>
    <dgm:cxn modelId="{A1508F9F-5C70-4F69-85E6-EEF07FF7200B}" type="presParOf" srcId="{A1DC2192-DAE2-424C-B2F3-192BB52A37D1}" destId="{277E5DDC-265C-48EB-8B6C-341F704B0967}" srcOrd="0" destOrd="0" presId="urn:microsoft.com/office/officeart/2005/8/layout/hierarchy5"/>
    <dgm:cxn modelId="{9083253A-AF6F-4DB6-9F54-DAB39FE29554}" type="presParOf" srcId="{D23BD9BA-60C7-4DBC-82C4-96F3E5976FFC}" destId="{E5BE5B92-C492-430C-9232-D29AC02BB165}" srcOrd="3" destOrd="0" presId="urn:microsoft.com/office/officeart/2005/8/layout/hierarchy5"/>
    <dgm:cxn modelId="{EF8E5087-9B78-44BD-8685-07AE63D73598}" type="presParOf" srcId="{E5BE5B92-C492-430C-9232-D29AC02BB165}" destId="{A5E5F022-E142-4310-82B6-EF4DE99506BA}" srcOrd="0" destOrd="0" presId="urn:microsoft.com/office/officeart/2005/8/layout/hierarchy5"/>
    <dgm:cxn modelId="{2F550461-5AB7-480F-8A57-BECD346FFA0F}" type="presParOf" srcId="{E5BE5B92-C492-430C-9232-D29AC02BB165}" destId="{6CB8FA27-37C6-4B32-AE1F-3648FEE895C6}" srcOrd="1" destOrd="0" presId="urn:microsoft.com/office/officeart/2005/8/layout/hierarchy5"/>
    <dgm:cxn modelId="{5CB04344-0600-4DA3-B4A7-D220D0201114}" type="presParOf" srcId="{6CB8FA27-37C6-4B32-AE1F-3648FEE895C6}" destId="{2A13864A-8606-4D73-B879-CC99A528C450}" srcOrd="0" destOrd="0" presId="urn:microsoft.com/office/officeart/2005/8/layout/hierarchy5"/>
    <dgm:cxn modelId="{0A656108-B167-4F2E-9BF5-8B99C96F4B59}" type="presParOf" srcId="{2A13864A-8606-4D73-B879-CC99A528C450}" destId="{0011AA3B-7E31-4EB3-B014-28AA6128D829}" srcOrd="0" destOrd="0" presId="urn:microsoft.com/office/officeart/2005/8/layout/hierarchy5"/>
    <dgm:cxn modelId="{03554A94-9D51-438C-8253-AD11B123487F}" type="presParOf" srcId="{6CB8FA27-37C6-4B32-AE1F-3648FEE895C6}" destId="{D3DE5A77-F7C2-457D-946F-60BBFA9C2720}" srcOrd="1" destOrd="0" presId="urn:microsoft.com/office/officeart/2005/8/layout/hierarchy5"/>
    <dgm:cxn modelId="{4702F9DA-ACF1-4B93-81DD-F10E8ECACE83}" type="presParOf" srcId="{D3DE5A77-F7C2-457D-946F-60BBFA9C2720}" destId="{91070B30-098F-45D9-A2C2-EE14E6913723}" srcOrd="0" destOrd="0" presId="urn:microsoft.com/office/officeart/2005/8/layout/hierarchy5"/>
    <dgm:cxn modelId="{95557DF0-7FBD-4A5E-99A5-DDDE71821448}" type="presParOf" srcId="{D3DE5A77-F7C2-457D-946F-60BBFA9C2720}" destId="{4AA9D035-A987-48A9-90D1-F94A5B79C90B}" srcOrd="1" destOrd="0" presId="urn:microsoft.com/office/officeart/2005/8/layout/hierarchy5"/>
    <dgm:cxn modelId="{823605A1-DA6E-45AD-B42D-027A70C4A3DD}" type="presParOf" srcId="{D10C6A85-2D6F-4944-83B5-515858FC4A24}" destId="{04F307E8-10C6-4181-8675-A22B6FB276C2}" srcOrd="1" destOrd="0" presId="urn:microsoft.com/office/officeart/2005/8/layout/hierarchy5"/>
  </dgm:cxnLst>
  <dgm:bg>
    <a:noFill/>
  </dgm:bg>
  <dgm:whole>
    <a:ln>
      <a:noFill/>
    </a:ln>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C38D73C-46C2-4893-A7E4-4BA7073A2E0E}" type="doc">
      <dgm:prSet loTypeId="urn:microsoft.com/office/officeart/2005/8/layout/hierarchy5" loCatId="hierarchy" qsTypeId="urn:microsoft.com/office/officeart/2005/8/quickstyle/simple5" qsCatId="simple" csTypeId="urn:microsoft.com/office/officeart/2005/8/colors/accent1_2" csCatId="accent1" phldr="1"/>
      <dgm:spPr/>
      <dgm:t>
        <a:bodyPr/>
        <a:lstStyle/>
        <a:p>
          <a:endParaRPr kumimoji="1" lang="ja-JP" altLang="en-US"/>
        </a:p>
      </dgm:t>
    </dgm:pt>
    <dgm:pt modelId="{A7153C7C-9FB1-4D30-8E4D-171FF26A33C9}">
      <dgm:prSet phldrT="[テキスト]" custT="1"/>
      <dgm:spPr>
        <a:solidFill>
          <a:schemeClr val="accent5">
            <a:lumMod val="40000"/>
            <a:lumOff val="60000"/>
          </a:schemeClr>
        </a:solidFill>
        <a:ln>
          <a:solidFill>
            <a:schemeClr val="accent5">
              <a:lumMod val="60000"/>
              <a:lumOff val="40000"/>
            </a:schemeClr>
          </a:solidFill>
        </a:ln>
      </dgm:spPr>
      <dgm:t>
        <a:bodyPr/>
        <a:lstStyle/>
        <a:p>
          <a:r>
            <a:rPr kumimoji="1" lang="ja-JP" altLang="en-US" sz="1600" dirty="0">
              <a:solidFill>
                <a:schemeClr val="accent5">
                  <a:lumMod val="75000"/>
                </a:schemeClr>
              </a:solidFill>
              <a:latin typeface="メイリオ" panose="020B0604030504040204" pitchFamily="50" charset="-128"/>
              <a:ea typeface="メイリオ" panose="020B0604030504040204" pitchFamily="50" charset="-128"/>
            </a:rPr>
            <a:t>「名前は知っている」　「知らない」にチェック</a:t>
          </a:r>
          <a:endParaRPr kumimoji="1" lang="en-US" altLang="ja-JP" sz="1600" dirty="0">
            <a:solidFill>
              <a:schemeClr val="accent5">
                <a:lumMod val="75000"/>
              </a:schemeClr>
            </a:solidFill>
            <a:latin typeface="メイリオ" panose="020B0604030504040204" pitchFamily="50" charset="-128"/>
            <a:ea typeface="メイリオ" panose="020B0604030504040204" pitchFamily="50" charset="-128"/>
          </a:endParaRPr>
        </a:p>
      </dgm:t>
    </dgm:pt>
    <dgm:pt modelId="{43EA8294-51E4-439E-ABEE-C596B48F1A0B}" type="parTrans" cxnId="{4D2DA83B-9A2B-4D44-AF47-B4C9BCF4CA89}">
      <dgm:prSet/>
      <dgm:spPr/>
      <dgm:t>
        <a:bodyPr/>
        <a:lstStyle/>
        <a:p>
          <a:endParaRPr kumimoji="1" lang="ja-JP" altLang="en-US">
            <a:latin typeface="メイリオ" panose="020B0604030504040204" pitchFamily="50" charset="-128"/>
            <a:ea typeface="メイリオ" panose="020B0604030504040204" pitchFamily="50" charset="-128"/>
          </a:endParaRPr>
        </a:p>
      </dgm:t>
    </dgm:pt>
    <dgm:pt modelId="{08C0E629-2413-4FE7-B56A-43C003A73B6B}" type="sibTrans" cxnId="{4D2DA83B-9A2B-4D44-AF47-B4C9BCF4CA89}">
      <dgm:prSet/>
      <dgm:spPr/>
      <dgm:t>
        <a:bodyPr/>
        <a:lstStyle/>
        <a:p>
          <a:endParaRPr kumimoji="1" lang="ja-JP" altLang="en-US">
            <a:latin typeface="メイリオ" panose="020B0604030504040204" pitchFamily="50" charset="-128"/>
            <a:ea typeface="メイリオ" panose="020B0604030504040204" pitchFamily="50" charset="-128"/>
          </a:endParaRPr>
        </a:p>
      </dgm:t>
    </dgm:pt>
    <dgm:pt modelId="{B03ACDA5-DC75-47C0-A74C-16AEEBA07F4E}">
      <dgm:prSet phldrT="[テキスト]" custT="1"/>
      <dgm:spPr>
        <a:solidFill>
          <a:schemeClr val="accent5">
            <a:lumMod val="40000"/>
            <a:lumOff val="60000"/>
          </a:schemeClr>
        </a:solidFill>
        <a:ln>
          <a:solidFill>
            <a:schemeClr val="accent5">
              <a:lumMod val="60000"/>
              <a:lumOff val="40000"/>
            </a:schemeClr>
          </a:solidFill>
        </a:ln>
      </dgm:spPr>
      <dgm:t>
        <a:bodyPr/>
        <a:lstStyle/>
        <a:p>
          <a:r>
            <a:rPr kumimoji="1" lang="ja-JP" altLang="en-US" sz="1600" dirty="0">
              <a:solidFill>
                <a:schemeClr val="accent5">
                  <a:lumMod val="75000"/>
                </a:schemeClr>
              </a:solidFill>
              <a:latin typeface="メイリオ" panose="020B0604030504040204" pitchFamily="50" charset="-128"/>
              <a:ea typeface="メイリオ" panose="020B0604030504040204" pitchFamily="50" charset="-128"/>
            </a:rPr>
            <a:t>電機共済の魅力を　　伝える資料を配布</a:t>
          </a:r>
        </a:p>
      </dgm:t>
    </dgm:pt>
    <dgm:pt modelId="{35418857-0C46-4CC3-BBC8-4AA64920EBE1}" type="parTrans" cxnId="{F6A888D3-0DF9-43D1-8ABF-9B5800D41F1E}">
      <dgm:prSet/>
      <dgm:spPr/>
      <dgm:t>
        <a:bodyPr/>
        <a:lstStyle/>
        <a:p>
          <a:endParaRPr kumimoji="1" lang="ja-JP" altLang="en-US">
            <a:latin typeface="メイリオ" panose="020B0604030504040204" pitchFamily="50" charset="-128"/>
            <a:ea typeface="メイリオ" panose="020B0604030504040204" pitchFamily="50" charset="-128"/>
          </a:endParaRPr>
        </a:p>
      </dgm:t>
    </dgm:pt>
    <dgm:pt modelId="{F85AB5F3-DF04-4FC7-A5C8-69B2CAD55986}" type="sibTrans" cxnId="{F6A888D3-0DF9-43D1-8ABF-9B5800D41F1E}">
      <dgm:prSet/>
      <dgm:spPr/>
      <dgm:t>
        <a:bodyPr/>
        <a:lstStyle/>
        <a:p>
          <a:endParaRPr kumimoji="1" lang="ja-JP" altLang="en-US">
            <a:latin typeface="メイリオ" panose="020B0604030504040204" pitchFamily="50" charset="-128"/>
            <a:ea typeface="メイリオ" panose="020B0604030504040204" pitchFamily="50" charset="-128"/>
          </a:endParaRPr>
        </a:p>
      </dgm:t>
    </dgm:pt>
    <dgm:pt modelId="{626346F8-9AE5-44FF-A394-12C750E090A6}">
      <dgm:prSet phldrT="[テキスト]" custT="1"/>
      <dgm:spPr>
        <a:solidFill>
          <a:schemeClr val="accent5">
            <a:lumMod val="40000"/>
            <a:lumOff val="60000"/>
          </a:schemeClr>
        </a:solidFill>
        <a:ln>
          <a:solidFill>
            <a:schemeClr val="accent5">
              <a:lumMod val="60000"/>
              <a:lumOff val="40000"/>
            </a:schemeClr>
          </a:solidFill>
        </a:ln>
      </dgm:spPr>
      <dgm:t>
        <a:bodyPr/>
        <a:lstStyle/>
        <a:p>
          <a:pPr>
            <a:spcAft>
              <a:spcPts val="400"/>
            </a:spcAft>
          </a:pPr>
          <a:r>
            <a:rPr kumimoji="1" lang="ja-JP" altLang="en-US" sz="2000" dirty="0">
              <a:solidFill>
                <a:schemeClr val="accent5">
                  <a:lumMod val="75000"/>
                </a:schemeClr>
              </a:solidFill>
              <a:latin typeface="メイリオ" panose="020B0604030504040204" pitchFamily="50" charset="-128"/>
              <a:ea typeface="メイリオ" panose="020B0604030504040204" pitchFamily="50" charset="-128"/>
            </a:rPr>
            <a:t>手渡し</a:t>
          </a:r>
          <a:endParaRPr kumimoji="1" lang="en-US" altLang="ja-JP" sz="2000" dirty="0">
            <a:solidFill>
              <a:schemeClr val="accent5">
                <a:lumMod val="75000"/>
              </a:schemeClr>
            </a:solidFill>
            <a:latin typeface="メイリオ" panose="020B0604030504040204" pitchFamily="50" charset="-128"/>
            <a:ea typeface="メイリオ" panose="020B0604030504040204" pitchFamily="50" charset="-128"/>
          </a:endParaRPr>
        </a:p>
      </dgm:t>
    </dgm:pt>
    <dgm:pt modelId="{5A9BE972-117E-48AD-9819-6CD3FD8016B7}" type="parTrans" cxnId="{A34E5F1D-8FC0-4A7E-8882-43BEAC7AC59A}">
      <dgm:prSet/>
      <dgm:spPr/>
      <dgm:t>
        <a:bodyPr/>
        <a:lstStyle/>
        <a:p>
          <a:endParaRPr kumimoji="1" lang="ja-JP" altLang="en-US">
            <a:latin typeface="メイリオ" panose="020B0604030504040204" pitchFamily="50" charset="-128"/>
            <a:ea typeface="メイリオ" panose="020B0604030504040204" pitchFamily="50" charset="-128"/>
          </a:endParaRPr>
        </a:p>
      </dgm:t>
    </dgm:pt>
    <dgm:pt modelId="{43A31468-F128-401F-A7E8-C2BE30722098}" type="sibTrans" cxnId="{A34E5F1D-8FC0-4A7E-8882-43BEAC7AC59A}">
      <dgm:prSet/>
      <dgm:spPr/>
      <dgm:t>
        <a:bodyPr/>
        <a:lstStyle/>
        <a:p>
          <a:endParaRPr kumimoji="1" lang="ja-JP" altLang="en-US">
            <a:latin typeface="メイリオ" panose="020B0604030504040204" pitchFamily="50" charset="-128"/>
            <a:ea typeface="メイリオ" panose="020B0604030504040204" pitchFamily="50" charset="-128"/>
          </a:endParaRPr>
        </a:p>
      </dgm:t>
    </dgm:pt>
    <dgm:pt modelId="{F24E07CF-B560-45D5-BEDF-E59B148B9D2F}">
      <dgm:prSet custT="1"/>
      <dgm:spPr>
        <a:solidFill>
          <a:schemeClr val="accent5">
            <a:lumMod val="40000"/>
            <a:lumOff val="60000"/>
          </a:schemeClr>
        </a:solidFill>
        <a:ln>
          <a:solidFill>
            <a:schemeClr val="accent5">
              <a:lumMod val="60000"/>
              <a:lumOff val="40000"/>
            </a:schemeClr>
          </a:solidFill>
        </a:ln>
      </dgm:spPr>
      <dgm:t>
        <a:bodyPr/>
        <a:lstStyle/>
        <a:p>
          <a:r>
            <a:rPr kumimoji="1" lang="ja-JP" altLang="en-US" sz="2000" dirty="0">
              <a:solidFill>
                <a:schemeClr val="accent5">
                  <a:lumMod val="75000"/>
                </a:schemeClr>
              </a:solidFill>
              <a:latin typeface="メイリオ" panose="020B0604030504040204" pitchFamily="50" charset="-128"/>
              <a:ea typeface="メイリオ" panose="020B0604030504040204" pitchFamily="50" charset="-128"/>
            </a:rPr>
            <a:t>データをメール発信</a:t>
          </a:r>
          <a:endParaRPr kumimoji="1" lang="ja-JP" altLang="en-US" sz="2000" dirty="0"/>
        </a:p>
      </dgm:t>
    </dgm:pt>
    <dgm:pt modelId="{55D28F95-2D64-457C-88B3-7C8A9894535A}" type="parTrans" cxnId="{5745C4C3-668C-4576-8F24-73AB683218EC}">
      <dgm:prSet/>
      <dgm:spPr/>
      <dgm:t>
        <a:bodyPr/>
        <a:lstStyle/>
        <a:p>
          <a:endParaRPr kumimoji="1" lang="ja-JP" altLang="en-US"/>
        </a:p>
      </dgm:t>
    </dgm:pt>
    <dgm:pt modelId="{D8C16A60-7811-4BA6-9DEC-CD168E092CAB}" type="sibTrans" cxnId="{5745C4C3-668C-4576-8F24-73AB683218EC}">
      <dgm:prSet/>
      <dgm:spPr/>
      <dgm:t>
        <a:bodyPr/>
        <a:lstStyle/>
        <a:p>
          <a:endParaRPr kumimoji="1" lang="ja-JP" altLang="en-US"/>
        </a:p>
      </dgm:t>
    </dgm:pt>
    <dgm:pt modelId="{989DC4E3-E60E-4DD4-B93B-42B0576DEC6F}">
      <dgm:prSet custT="1"/>
      <dgm:spPr>
        <a:solidFill>
          <a:schemeClr val="accent5">
            <a:lumMod val="40000"/>
            <a:lumOff val="60000"/>
          </a:schemeClr>
        </a:solidFill>
        <a:ln>
          <a:solidFill>
            <a:schemeClr val="accent5">
              <a:lumMod val="60000"/>
              <a:lumOff val="40000"/>
            </a:schemeClr>
          </a:solidFill>
        </a:ln>
      </dgm:spPr>
      <dgm:t>
        <a:bodyPr/>
        <a:lstStyle/>
        <a:p>
          <a:r>
            <a:rPr kumimoji="1" lang="ja-JP" altLang="en-US" sz="2000" dirty="0">
              <a:solidFill>
                <a:schemeClr val="accent5">
                  <a:lumMod val="75000"/>
                </a:schemeClr>
              </a:solidFill>
              <a:latin typeface="メイリオ" panose="020B0604030504040204" pitchFamily="50" charset="-128"/>
              <a:ea typeface="メイリオ" panose="020B0604030504040204" pitchFamily="50" charset="-128"/>
            </a:rPr>
            <a:t>代理店の</a:t>
          </a:r>
          <a:r>
            <a:rPr kumimoji="1" lang="en-US" altLang="ja-JP" sz="2000" dirty="0">
              <a:solidFill>
                <a:schemeClr val="accent5">
                  <a:lumMod val="75000"/>
                </a:schemeClr>
              </a:solidFill>
              <a:latin typeface="メイリオ" panose="020B0604030504040204" pitchFamily="50" charset="-128"/>
              <a:ea typeface="メイリオ" panose="020B0604030504040204" pitchFamily="50" charset="-128"/>
            </a:rPr>
            <a:t>DM</a:t>
          </a:r>
          <a:r>
            <a:rPr kumimoji="1" lang="ja-JP" altLang="en-US" sz="2000" dirty="0">
              <a:solidFill>
                <a:schemeClr val="accent5">
                  <a:lumMod val="75000"/>
                </a:schemeClr>
              </a:solidFill>
              <a:latin typeface="メイリオ" panose="020B0604030504040204" pitchFamily="50" charset="-128"/>
              <a:ea typeface="メイリオ" panose="020B0604030504040204" pitchFamily="50" charset="-128"/>
            </a:rPr>
            <a:t>を活用し　自宅へ送付</a:t>
          </a:r>
          <a:endParaRPr kumimoji="1" lang="ja-JP" altLang="en-US" sz="2000" dirty="0"/>
        </a:p>
      </dgm:t>
    </dgm:pt>
    <dgm:pt modelId="{5D8FB759-1891-41F0-A8C3-4374BEFC70C7}" type="parTrans" cxnId="{EC764737-411E-45B5-9C7C-6D60DC0E1CD6}">
      <dgm:prSet/>
      <dgm:spPr/>
      <dgm:t>
        <a:bodyPr/>
        <a:lstStyle/>
        <a:p>
          <a:endParaRPr kumimoji="1" lang="ja-JP" altLang="en-US"/>
        </a:p>
      </dgm:t>
    </dgm:pt>
    <dgm:pt modelId="{ED80C84F-320E-471D-BC92-A47108F37C48}" type="sibTrans" cxnId="{EC764737-411E-45B5-9C7C-6D60DC0E1CD6}">
      <dgm:prSet/>
      <dgm:spPr/>
      <dgm:t>
        <a:bodyPr/>
        <a:lstStyle/>
        <a:p>
          <a:endParaRPr kumimoji="1" lang="ja-JP" altLang="en-US"/>
        </a:p>
      </dgm:t>
    </dgm:pt>
    <dgm:pt modelId="{3BA8B599-F810-49B8-92EB-C2B425A4C331}">
      <dgm:prSet phldrT="[テキスト]" custT="1"/>
      <dgm:spPr>
        <a:solidFill>
          <a:schemeClr val="accent5">
            <a:lumMod val="40000"/>
            <a:lumOff val="60000"/>
          </a:schemeClr>
        </a:solidFill>
        <a:ln>
          <a:solidFill>
            <a:schemeClr val="accent5">
              <a:lumMod val="60000"/>
              <a:lumOff val="40000"/>
            </a:schemeClr>
          </a:solidFill>
        </a:ln>
      </dgm:spPr>
      <dgm:t>
        <a:bodyPr/>
        <a:lstStyle/>
        <a:p>
          <a:r>
            <a:rPr kumimoji="1" lang="ja-JP" altLang="en-US" sz="1600" dirty="0">
              <a:solidFill>
                <a:schemeClr val="accent5">
                  <a:lumMod val="75000"/>
                </a:schemeClr>
              </a:solidFill>
              <a:latin typeface="メイリオ" panose="020B0604030504040204" pitchFamily="50" charset="-128"/>
              <a:ea typeface="メイリオ" panose="020B0604030504040204" pitchFamily="50" charset="-128"/>
            </a:rPr>
            <a:t>説明会への参加を案内</a:t>
          </a:r>
          <a:endParaRPr kumimoji="1" lang="en-US" altLang="ja-JP" sz="1600" dirty="0">
            <a:solidFill>
              <a:schemeClr val="accent5">
                <a:lumMod val="75000"/>
              </a:schemeClr>
            </a:solidFill>
            <a:latin typeface="メイリオ" panose="020B0604030504040204" pitchFamily="50" charset="-128"/>
            <a:ea typeface="メイリオ" panose="020B0604030504040204" pitchFamily="50" charset="-128"/>
          </a:endParaRPr>
        </a:p>
        <a:p>
          <a:r>
            <a:rPr lang="ja-JP" altLang="en-US" sz="1600" b="1" dirty="0">
              <a:solidFill>
                <a:srgbClr val="FF0000"/>
              </a:solidFill>
              <a:latin typeface="メイリオ" panose="020B0604030504040204" pitchFamily="50" charset="-128"/>
              <a:ea typeface="メイリオ" panose="020B0604030504040204" pitchFamily="50" charset="-128"/>
            </a:rPr>
            <a:t>スライド</a:t>
          </a:r>
          <a:r>
            <a:rPr lang="en-US" altLang="ja-JP" sz="1600" b="1" dirty="0">
              <a:solidFill>
                <a:srgbClr val="FF0000"/>
              </a:solidFill>
              <a:latin typeface="メイリオ" panose="020B0604030504040204" pitchFamily="50" charset="-128"/>
              <a:ea typeface="メイリオ" panose="020B0604030504040204" pitchFamily="50" charset="-128"/>
            </a:rPr>
            <a:t>16</a:t>
          </a:r>
          <a:r>
            <a:rPr lang="ja-JP" altLang="en-US" sz="1600" b="1" dirty="0">
              <a:solidFill>
                <a:srgbClr val="FF0000"/>
              </a:solidFill>
              <a:latin typeface="メイリオ" panose="020B0604030504040204" pitchFamily="50" charset="-128"/>
              <a:ea typeface="メイリオ" panose="020B0604030504040204" pitchFamily="50" charset="-128"/>
            </a:rPr>
            <a:t>参照</a:t>
          </a:r>
          <a:endParaRPr kumimoji="1" lang="ja-JP" altLang="en-US" sz="1600" dirty="0">
            <a:solidFill>
              <a:schemeClr val="accent5">
                <a:lumMod val="75000"/>
              </a:schemeClr>
            </a:solidFill>
            <a:latin typeface="メイリオ" panose="020B0604030504040204" pitchFamily="50" charset="-128"/>
            <a:ea typeface="メイリオ" panose="020B0604030504040204" pitchFamily="50" charset="-128"/>
          </a:endParaRPr>
        </a:p>
      </dgm:t>
    </dgm:pt>
    <dgm:pt modelId="{AA682D7C-8A9F-435F-88EE-E92064355A9F}" type="sibTrans" cxnId="{552970AC-E6A7-4882-A2EF-616BA7A55172}">
      <dgm:prSet/>
      <dgm:spPr/>
      <dgm:t>
        <a:bodyPr/>
        <a:lstStyle/>
        <a:p>
          <a:endParaRPr kumimoji="1" lang="ja-JP" altLang="en-US">
            <a:latin typeface="メイリオ" panose="020B0604030504040204" pitchFamily="50" charset="-128"/>
            <a:ea typeface="メイリオ" panose="020B0604030504040204" pitchFamily="50" charset="-128"/>
          </a:endParaRPr>
        </a:p>
      </dgm:t>
    </dgm:pt>
    <dgm:pt modelId="{F4747E29-5CF5-41F8-8A8A-A155FA51B13C}" type="parTrans" cxnId="{552970AC-E6A7-4882-A2EF-616BA7A55172}">
      <dgm:prSet/>
      <dgm:spPr/>
      <dgm:t>
        <a:bodyPr/>
        <a:lstStyle/>
        <a:p>
          <a:endParaRPr kumimoji="1" lang="ja-JP" altLang="en-US">
            <a:latin typeface="メイリオ" panose="020B0604030504040204" pitchFamily="50" charset="-128"/>
            <a:ea typeface="メイリオ" panose="020B0604030504040204" pitchFamily="50" charset="-128"/>
          </a:endParaRPr>
        </a:p>
      </dgm:t>
    </dgm:pt>
    <dgm:pt modelId="{D10C6A85-2D6F-4944-83B5-515858FC4A24}" type="pres">
      <dgm:prSet presAssocID="{EC38D73C-46C2-4893-A7E4-4BA7073A2E0E}" presName="mainComposite" presStyleCnt="0">
        <dgm:presLayoutVars>
          <dgm:chPref val="1"/>
          <dgm:dir/>
          <dgm:animOne val="branch"/>
          <dgm:animLvl val="lvl"/>
          <dgm:resizeHandles val="exact"/>
        </dgm:presLayoutVars>
      </dgm:prSet>
      <dgm:spPr/>
    </dgm:pt>
    <dgm:pt modelId="{BD63F577-1158-438A-BCEC-5F1E1CD5038B}" type="pres">
      <dgm:prSet presAssocID="{EC38D73C-46C2-4893-A7E4-4BA7073A2E0E}" presName="hierFlow" presStyleCnt="0"/>
      <dgm:spPr/>
    </dgm:pt>
    <dgm:pt modelId="{6728CF1C-08AA-4575-B5BD-C6FC9D4EB504}" type="pres">
      <dgm:prSet presAssocID="{EC38D73C-46C2-4893-A7E4-4BA7073A2E0E}" presName="hierChild1" presStyleCnt="0">
        <dgm:presLayoutVars>
          <dgm:chPref val="1"/>
          <dgm:animOne val="branch"/>
          <dgm:animLvl val="lvl"/>
        </dgm:presLayoutVars>
      </dgm:prSet>
      <dgm:spPr/>
    </dgm:pt>
    <dgm:pt modelId="{C2E377FA-CA27-40C5-98A9-551AE0F9FC54}" type="pres">
      <dgm:prSet presAssocID="{A7153C7C-9FB1-4D30-8E4D-171FF26A33C9}" presName="Name17" presStyleCnt="0"/>
      <dgm:spPr/>
    </dgm:pt>
    <dgm:pt modelId="{5776DB0A-B6ED-4637-9D21-0F2A533013AA}" type="pres">
      <dgm:prSet presAssocID="{A7153C7C-9FB1-4D30-8E4D-171FF26A33C9}" presName="level1Shape" presStyleLbl="node0" presStyleIdx="0" presStyleCnt="1" custScaleX="108804">
        <dgm:presLayoutVars>
          <dgm:chPref val="3"/>
        </dgm:presLayoutVars>
      </dgm:prSet>
      <dgm:spPr/>
    </dgm:pt>
    <dgm:pt modelId="{D23BD9BA-60C7-4DBC-82C4-96F3E5976FFC}" type="pres">
      <dgm:prSet presAssocID="{A7153C7C-9FB1-4D30-8E4D-171FF26A33C9}" presName="hierChild2" presStyleCnt="0"/>
      <dgm:spPr/>
    </dgm:pt>
    <dgm:pt modelId="{A1DC2192-DAE2-424C-B2F3-192BB52A37D1}" type="pres">
      <dgm:prSet presAssocID="{35418857-0C46-4CC3-BBC8-4AA64920EBE1}" presName="Name25" presStyleLbl="parChTrans1D2" presStyleIdx="0" presStyleCnt="2"/>
      <dgm:spPr/>
    </dgm:pt>
    <dgm:pt modelId="{277E5DDC-265C-48EB-8B6C-341F704B0967}" type="pres">
      <dgm:prSet presAssocID="{35418857-0C46-4CC3-BBC8-4AA64920EBE1}" presName="connTx" presStyleLbl="parChTrans1D2" presStyleIdx="0" presStyleCnt="2"/>
      <dgm:spPr/>
    </dgm:pt>
    <dgm:pt modelId="{E5BE5B92-C492-430C-9232-D29AC02BB165}" type="pres">
      <dgm:prSet presAssocID="{B03ACDA5-DC75-47C0-A74C-16AEEBA07F4E}" presName="Name30" presStyleCnt="0"/>
      <dgm:spPr/>
    </dgm:pt>
    <dgm:pt modelId="{A5E5F022-E142-4310-82B6-EF4DE99506BA}" type="pres">
      <dgm:prSet presAssocID="{B03ACDA5-DC75-47C0-A74C-16AEEBA07F4E}" presName="level2Shape" presStyleLbl="node2" presStyleIdx="0" presStyleCnt="2"/>
      <dgm:spPr/>
    </dgm:pt>
    <dgm:pt modelId="{6CB8FA27-37C6-4B32-AE1F-3648FEE895C6}" type="pres">
      <dgm:prSet presAssocID="{B03ACDA5-DC75-47C0-A74C-16AEEBA07F4E}" presName="hierChild3" presStyleCnt="0"/>
      <dgm:spPr/>
    </dgm:pt>
    <dgm:pt modelId="{2A13864A-8606-4D73-B879-CC99A528C450}" type="pres">
      <dgm:prSet presAssocID="{5A9BE972-117E-48AD-9819-6CD3FD8016B7}" presName="Name25" presStyleLbl="parChTrans1D3" presStyleIdx="0" presStyleCnt="3"/>
      <dgm:spPr/>
    </dgm:pt>
    <dgm:pt modelId="{0011AA3B-7E31-4EB3-B014-28AA6128D829}" type="pres">
      <dgm:prSet presAssocID="{5A9BE972-117E-48AD-9819-6CD3FD8016B7}" presName="connTx" presStyleLbl="parChTrans1D3" presStyleIdx="0" presStyleCnt="3"/>
      <dgm:spPr/>
    </dgm:pt>
    <dgm:pt modelId="{D3DE5A77-F7C2-457D-946F-60BBFA9C2720}" type="pres">
      <dgm:prSet presAssocID="{626346F8-9AE5-44FF-A394-12C750E090A6}" presName="Name30" presStyleCnt="0"/>
      <dgm:spPr/>
    </dgm:pt>
    <dgm:pt modelId="{91070B30-098F-45D9-A2C2-EE14E6913723}" type="pres">
      <dgm:prSet presAssocID="{626346F8-9AE5-44FF-A394-12C750E090A6}" presName="level2Shape" presStyleLbl="node3" presStyleIdx="0" presStyleCnt="3" custScaleX="133043" custScaleY="73936"/>
      <dgm:spPr/>
    </dgm:pt>
    <dgm:pt modelId="{4AA9D035-A987-48A9-90D1-F94A5B79C90B}" type="pres">
      <dgm:prSet presAssocID="{626346F8-9AE5-44FF-A394-12C750E090A6}" presName="hierChild3" presStyleCnt="0"/>
      <dgm:spPr/>
    </dgm:pt>
    <dgm:pt modelId="{F478B681-DA1E-4AE3-BB8C-08B4F7DF217F}" type="pres">
      <dgm:prSet presAssocID="{55D28F95-2D64-457C-88B3-7C8A9894535A}" presName="Name25" presStyleLbl="parChTrans1D3" presStyleIdx="1" presStyleCnt="3"/>
      <dgm:spPr/>
    </dgm:pt>
    <dgm:pt modelId="{1DC610E3-666B-4BA8-835D-8994C5FE5ADB}" type="pres">
      <dgm:prSet presAssocID="{55D28F95-2D64-457C-88B3-7C8A9894535A}" presName="connTx" presStyleLbl="parChTrans1D3" presStyleIdx="1" presStyleCnt="3"/>
      <dgm:spPr/>
    </dgm:pt>
    <dgm:pt modelId="{D7501FB4-48D6-4831-84C9-111694670594}" type="pres">
      <dgm:prSet presAssocID="{F24E07CF-B560-45D5-BEDF-E59B148B9D2F}" presName="Name30" presStyleCnt="0"/>
      <dgm:spPr/>
    </dgm:pt>
    <dgm:pt modelId="{D72CDD04-8C14-41F2-9A69-1EE8A1BDFA13}" type="pres">
      <dgm:prSet presAssocID="{F24E07CF-B560-45D5-BEDF-E59B148B9D2F}" presName="level2Shape" presStyleLbl="node3" presStyleIdx="1" presStyleCnt="3" custScaleX="133043" custScaleY="73936"/>
      <dgm:spPr/>
    </dgm:pt>
    <dgm:pt modelId="{05BFBF6C-CD05-44E2-95C0-AFC69780B0B6}" type="pres">
      <dgm:prSet presAssocID="{F24E07CF-B560-45D5-BEDF-E59B148B9D2F}" presName="hierChild3" presStyleCnt="0"/>
      <dgm:spPr/>
    </dgm:pt>
    <dgm:pt modelId="{E1677C69-98C2-4657-B710-A742C9876A9C}" type="pres">
      <dgm:prSet presAssocID="{5D8FB759-1891-41F0-A8C3-4374BEFC70C7}" presName="Name25" presStyleLbl="parChTrans1D3" presStyleIdx="2" presStyleCnt="3"/>
      <dgm:spPr/>
    </dgm:pt>
    <dgm:pt modelId="{B6646600-A0AD-412D-911C-4344BD49EF9F}" type="pres">
      <dgm:prSet presAssocID="{5D8FB759-1891-41F0-A8C3-4374BEFC70C7}" presName="connTx" presStyleLbl="parChTrans1D3" presStyleIdx="2" presStyleCnt="3"/>
      <dgm:spPr/>
    </dgm:pt>
    <dgm:pt modelId="{6CA221A0-9451-4079-9E27-98637961B3D0}" type="pres">
      <dgm:prSet presAssocID="{989DC4E3-E60E-4DD4-B93B-42B0576DEC6F}" presName="Name30" presStyleCnt="0"/>
      <dgm:spPr/>
    </dgm:pt>
    <dgm:pt modelId="{3BBE7A95-6184-4023-A8A6-28DBCB618604}" type="pres">
      <dgm:prSet presAssocID="{989DC4E3-E60E-4DD4-B93B-42B0576DEC6F}" presName="level2Shape" presStyleLbl="node3" presStyleIdx="2" presStyleCnt="3" custScaleX="133043" custScaleY="73936"/>
      <dgm:spPr/>
    </dgm:pt>
    <dgm:pt modelId="{2E229B73-C35B-4C0E-9A3B-DEFFC9CC31F2}" type="pres">
      <dgm:prSet presAssocID="{989DC4E3-E60E-4DD4-B93B-42B0576DEC6F}" presName="hierChild3" presStyleCnt="0"/>
      <dgm:spPr/>
    </dgm:pt>
    <dgm:pt modelId="{7B999C55-25DB-41D0-8167-89D89883DCAE}" type="pres">
      <dgm:prSet presAssocID="{F4747E29-5CF5-41F8-8A8A-A155FA51B13C}" presName="Name25" presStyleLbl="parChTrans1D2" presStyleIdx="1" presStyleCnt="2"/>
      <dgm:spPr/>
    </dgm:pt>
    <dgm:pt modelId="{FDEB9334-4A75-4478-AA4C-405907EE04F8}" type="pres">
      <dgm:prSet presAssocID="{F4747E29-5CF5-41F8-8A8A-A155FA51B13C}" presName="connTx" presStyleLbl="parChTrans1D2" presStyleIdx="1" presStyleCnt="2"/>
      <dgm:spPr/>
    </dgm:pt>
    <dgm:pt modelId="{699A644C-251D-47D1-B6BA-47ADB69A2D32}" type="pres">
      <dgm:prSet presAssocID="{3BA8B599-F810-49B8-92EB-C2B425A4C331}" presName="Name30" presStyleCnt="0"/>
      <dgm:spPr/>
    </dgm:pt>
    <dgm:pt modelId="{D429143A-1ED5-4C3F-A871-D3830EFAE58D}" type="pres">
      <dgm:prSet presAssocID="{3BA8B599-F810-49B8-92EB-C2B425A4C331}" presName="level2Shape" presStyleLbl="node2" presStyleIdx="1" presStyleCnt="2"/>
      <dgm:spPr/>
    </dgm:pt>
    <dgm:pt modelId="{CC07E929-B256-450F-902A-5605F76A38E3}" type="pres">
      <dgm:prSet presAssocID="{3BA8B599-F810-49B8-92EB-C2B425A4C331}" presName="hierChild3" presStyleCnt="0"/>
      <dgm:spPr/>
    </dgm:pt>
    <dgm:pt modelId="{04F307E8-10C6-4181-8675-A22B6FB276C2}" type="pres">
      <dgm:prSet presAssocID="{EC38D73C-46C2-4893-A7E4-4BA7073A2E0E}" presName="bgShapesFlow" presStyleCnt="0"/>
      <dgm:spPr/>
    </dgm:pt>
  </dgm:ptLst>
  <dgm:cxnLst>
    <dgm:cxn modelId="{A34E5F1D-8FC0-4A7E-8882-43BEAC7AC59A}" srcId="{B03ACDA5-DC75-47C0-A74C-16AEEBA07F4E}" destId="{626346F8-9AE5-44FF-A394-12C750E090A6}" srcOrd="0" destOrd="0" parTransId="{5A9BE972-117E-48AD-9819-6CD3FD8016B7}" sibTransId="{43A31468-F128-401F-A7E8-C2BE30722098}"/>
    <dgm:cxn modelId="{EC764737-411E-45B5-9C7C-6D60DC0E1CD6}" srcId="{B03ACDA5-DC75-47C0-A74C-16AEEBA07F4E}" destId="{989DC4E3-E60E-4DD4-B93B-42B0576DEC6F}" srcOrd="2" destOrd="0" parTransId="{5D8FB759-1891-41F0-A8C3-4374BEFC70C7}" sibTransId="{ED80C84F-320E-471D-BC92-A47108F37C48}"/>
    <dgm:cxn modelId="{4D2DA83B-9A2B-4D44-AF47-B4C9BCF4CA89}" srcId="{EC38D73C-46C2-4893-A7E4-4BA7073A2E0E}" destId="{A7153C7C-9FB1-4D30-8E4D-171FF26A33C9}" srcOrd="0" destOrd="0" parTransId="{43EA8294-51E4-439E-ABEE-C596B48F1A0B}" sibTransId="{08C0E629-2413-4FE7-B56A-43C003A73B6B}"/>
    <dgm:cxn modelId="{99BA255B-70F8-46F4-8C49-53A34278CEDE}" type="presOf" srcId="{5D8FB759-1891-41F0-A8C3-4374BEFC70C7}" destId="{B6646600-A0AD-412D-911C-4344BD49EF9F}" srcOrd="1" destOrd="0" presId="urn:microsoft.com/office/officeart/2005/8/layout/hierarchy5"/>
    <dgm:cxn modelId="{469EC95B-BF75-42D7-A397-1F18538DA3EF}" type="presOf" srcId="{B03ACDA5-DC75-47C0-A74C-16AEEBA07F4E}" destId="{A5E5F022-E142-4310-82B6-EF4DE99506BA}" srcOrd="0" destOrd="0" presId="urn:microsoft.com/office/officeart/2005/8/layout/hierarchy5"/>
    <dgm:cxn modelId="{89134F42-F5B7-48FB-9E07-C07909B875DB}" type="presOf" srcId="{A7153C7C-9FB1-4D30-8E4D-171FF26A33C9}" destId="{5776DB0A-B6ED-4637-9D21-0F2A533013AA}" srcOrd="0" destOrd="0" presId="urn:microsoft.com/office/officeart/2005/8/layout/hierarchy5"/>
    <dgm:cxn modelId="{9DE39464-359C-455D-827F-A6E05B48464D}" type="presOf" srcId="{626346F8-9AE5-44FF-A394-12C750E090A6}" destId="{91070B30-098F-45D9-A2C2-EE14E6913723}" srcOrd="0" destOrd="0" presId="urn:microsoft.com/office/officeart/2005/8/layout/hierarchy5"/>
    <dgm:cxn modelId="{6E62936C-89FF-455C-95A1-5FA0CD9D373C}" type="presOf" srcId="{F24E07CF-B560-45D5-BEDF-E59B148B9D2F}" destId="{D72CDD04-8C14-41F2-9A69-1EE8A1BDFA13}" srcOrd="0" destOrd="0" presId="urn:microsoft.com/office/officeart/2005/8/layout/hierarchy5"/>
    <dgm:cxn modelId="{CC2B8671-A234-463C-9F5B-9FE9FC1D6D6B}" type="presOf" srcId="{55D28F95-2D64-457C-88B3-7C8A9894535A}" destId="{1DC610E3-666B-4BA8-835D-8994C5FE5ADB}" srcOrd="1" destOrd="0" presId="urn:microsoft.com/office/officeart/2005/8/layout/hierarchy5"/>
    <dgm:cxn modelId="{3594AB72-9571-404C-BD1F-B8C7515AE95F}" type="presOf" srcId="{F4747E29-5CF5-41F8-8A8A-A155FA51B13C}" destId="{7B999C55-25DB-41D0-8167-89D89883DCAE}" srcOrd="0" destOrd="0" presId="urn:microsoft.com/office/officeart/2005/8/layout/hierarchy5"/>
    <dgm:cxn modelId="{6A781653-5B3A-431A-B204-899677896D28}" type="presOf" srcId="{5A9BE972-117E-48AD-9819-6CD3FD8016B7}" destId="{2A13864A-8606-4D73-B879-CC99A528C450}" srcOrd="0" destOrd="0" presId="urn:microsoft.com/office/officeart/2005/8/layout/hierarchy5"/>
    <dgm:cxn modelId="{C6C11C7A-8649-4E10-B3BA-510403CC8189}" type="presOf" srcId="{989DC4E3-E60E-4DD4-B93B-42B0576DEC6F}" destId="{3BBE7A95-6184-4023-A8A6-28DBCB618604}" srcOrd="0" destOrd="0" presId="urn:microsoft.com/office/officeart/2005/8/layout/hierarchy5"/>
    <dgm:cxn modelId="{3BD28985-E689-4DAA-9DB5-8CCA711EA617}" type="presOf" srcId="{5D8FB759-1891-41F0-A8C3-4374BEFC70C7}" destId="{E1677C69-98C2-4657-B710-A742C9876A9C}" srcOrd="0" destOrd="0" presId="urn:microsoft.com/office/officeart/2005/8/layout/hierarchy5"/>
    <dgm:cxn modelId="{91F91E99-58E0-43C8-89A3-05463E2FA699}" type="presOf" srcId="{5A9BE972-117E-48AD-9819-6CD3FD8016B7}" destId="{0011AA3B-7E31-4EB3-B014-28AA6128D829}" srcOrd="1" destOrd="0" presId="urn:microsoft.com/office/officeart/2005/8/layout/hierarchy5"/>
    <dgm:cxn modelId="{552970AC-E6A7-4882-A2EF-616BA7A55172}" srcId="{A7153C7C-9FB1-4D30-8E4D-171FF26A33C9}" destId="{3BA8B599-F810-49B8-92EB-C2B425A4C331}" srcOrd="1" destOrd="0" parTransId="{F4747E29-5CF5-41F8-8A8A-A155FA51B13C}" sibTransId="{AA682D7C-8A9F-435F-88EE-E92064355A9F}"/>
    <dgm:cxn modelId="{0ACCF9AC-A6E6-4284-B44E-1453648732E0}" type="presOf" srcId="{35418857-0C46-4CC3-BBC8-4AA64920EBE1}" destId="{277E5DDC-265C-48EB-8B6C-341F704B0967}" srcOrd="1" destOrd="0" presId="urn:microsoft.com/office/officeart/2005/8/layout/hierarchy5"/>
    <dgm:cxn modelId="{1167FDBE-7A5F-4ED7-B36E-ED7693A0F0E5}" type="presOf" srcId="{3BA8B599-F810-49B8-92EB-C2B425A4C331}" destId="{D429143A-1ED5-4C3F-A871-D3830EFAE58D}" srcOrd="0" destOrd="0" presId="urn:microsoft.com/office/officeart/2005/8/layout/hierarchy5"/>
    <dgm:cxn modelId="{5745C4C3-668C-4576-8F24-73AB683218EC}" srcId="{B03ACDA5-DC75-47C0-A74C-16AEEBA07F4E}" destId="{F24E07CF-B560-45D5-BEDF-E59B148B9D2F}" srcOrd="1" destOrd="0" parTransId="{55D28F95-2D64-457C-88B3-7C8A9894535A}" sibTransId="{D8C16A60-7811-4BA6-9DEC-CD168E092CAB}"/>
    <dgm:cxn modelId="{E11545CA-EB25-4F22-8802-64D05160D3D5}" type="presOf" srcId="{F4747E29-5CF5-41F8-8A8A-A155FA51B13C}" destId="{FDEB9334-4A75-4478-AA4C-405907EE04F8}" srcOrd="1" destOrd="0" presId="urn:microsoft.com/office/officeart/2005/8/layout/hierarchy5"/>
    <dgm:cxn modelId="{2510BCCB-E2A6-44F1-AE24-23068139A289}" type="presOf" srcId="{35418857-0C46-4CC3-BBC8-4AA64920EBE1}" destId="{A1DC2192-DAE2-424C-B2F3-192BB52A37D1}" srcOrd="0" destOrd="0" presId="urn:microsoft.com/office/officeart/2005/8/layout/hierarchy5"/>
    <dgm:cxn modelId="{F6A888D3-0DF9-43D1-8ABF-9B5800D41F1E}" srcId="{A7153C7C-9FB1-4D30-8E4D-171FF26A33C9}" destId="{B03ACDA5-DC75-47C0-A74C-16AEEBA07F4E}" srcOrd="0" destOrd="0" parTransId="{35418857-0C46-4CC3-BBC8-4AA64920EBE1}" sibTransId="{F85AB5F3-DF04-4FC7-A5C8-69B2CAD55986}"/>
    <dgm:cxn modelId="{A08FA5D7-66B1-4E1C-809A-2C8C87622C73}" type="presOf" srcId="{EC38D73C-46C2-4893-A7E4-4BA7073A2E0E}" destId="{D10C6A85-2D6F-4944-83B5-515858FC4A24}" srcOrd="0" destOrd="0" presId="urn:microsoft.com/office/officeart/2005/8/layout/hierarchy5"/>
    <dgm:cxn modelId="{E05302E0-5CA2-4BA0-AB12-8DC12107F979}" type="presOf" srcId="{55D28F95-2D64-457C-88B3-7C8A9894535A}" destId="{F478B681-DA1E-4AE3-BB8C-08B4F7DF217F}" srcOrd="0" destOrd="0" presId="urn:microsoft.com/office/officeart/2005/8/layout/hierarchy5"/>
    <dgm:cxn modelId="{37FF08CD-5BDB-4AA3-88E8-FD6779AEAE6C}" type="presParOf" srcId="{D10C6A85-2D6F-4944-83B5-515858FC4A24}" destId="{BD63F577-1158-438A-BCEC-5F1E1CD5038B}" srcOrd="0" destOrd="0" presId="urn:microsoft.com/office/officeart/2005/8/layout/hierarchy5"/>
    <dgm:cxn modelId="{6D9C551A-F009-407E-8FE1-53167F614072}" type="presParOf" srcId="{BD63F577-1158-438A-BCEC-5F1E1CD5038B}" destId="{6728CF1C-08AA-4575-B5BD-C6FC9D4EB504}" srcOrd="0" destOrd="0" presId="urn:microsoft.com/office/officeart/2005/8/layout/hierarchy5"/>
    <dgm:cxn modelId="{7470D447-0BB1-4105-9355-2C62858FBBF8}" type="presParOf" srcId="{6728CF1C-08AA-4575-B5BD-C6FC9D4EB504}" destId="{C2E377FA-CA27-40C5-98A9-551AE0F9FC54}" srcOrd="0" destOrd="0" presId="urn:microsoft.com/office/officeart/2005/8/layout/hierarchy5"/>
    <dgm:cxn modelId="{63D16119-B72C-4BD2-B967-27CBDE262091}" type="presParOf" srcId="{C2E377FA-CA27-40C5-98A9-551AE0F9FC54}" destId="{5776DB0A-B6ED-4637-9D21-0F2A533013AA}" srcOrd="0" destOrd="0" presId="urn:microsoft.com/office/officeart/2005/8/layout/hierarchy5"/>
    <dgm:cxn modelId="{E8522F78-0C78-4EF0-924F-283805BBFBE7}" type="presParOf" srcId="{C2E377FA-CA27-40C5-98A9-551AE0F9FC54}" destId="{D23BD9BA-60C7-4DBC-82C4-96F3E5976FFC}" srcOrd="1" destOrd="0" presId="urn:microsoft.com/office/officeart/2005/8/layout/hierarchy5"/>
    <dgm:cxn modelId="{6D3E2D81-FD3A-43EB-BA6E-B3461A062571}" type="presParOf" srcId="{D23BD9BA-60C7-4DBC-82C4-96F3E5976FFC}" destId="{A1DC2192-DAE2-424C-B2F3-192BB52A37D1}" srcOrd="0" destOrd="0" presId="urn:microsoft.com/office/officeart/2005/8/layout/hierarchy5"/>
    <dgm:cxn modelId="{2277D20F-A40C-40B5-A481-CF77AB34377E}" type="presParOf" srcId="{A1DC2192-DAE2-424C-B2F3-192BB52A37D1}" destId="{277E5DDC-265C-48EB-8B6C-341F704B0967}" srcOrd="0" destOrd="0" presId="urn:microsoft.com/office/officeart/2005/8/layout/hierarchy5"/>
    <dgm:cxn modelId="{C80D2CA2-63C7-46D6-94A7-ADF280947EFE}" type="presParOf" srcId="{D23BD9BA-60C7-4DBC-82C4-96F3E5976FFC}" destId="{E5BE5B92-C492-430C-9232-D29AC02BB165}" srcOrd="1" destOrd="0" presId="urn:microsoft.com/office/officeart/2005/8/layout/hierarchy5"/>
    <dgm:cxn modelId="{F362F981-B3EE-46E2-8D17-507AFADE1BAE}" type="presParOf" srcId="{E5BE5B92-C492-430C-9232-D29AC02BB165}" destId="{A5E5F022-E142-4310-82B6-EF4DE99506BA}" srcOrd="0" destOrd="0" presId="urn:microsoft.com/office/officeart/2005/8/layout/hierarchy5"/>
    <dgm:cxn modelId="{474CAB12-631D-4B80-8750-BB399477C6F7}" type="presParOf" srcId="{E5BE5B92-C492-430C-9232-D29AC02BB165}" destId="{6CB8FA27-37C6-4B32-AE1F-3648FEE895C6}" srcOrd="1" destOrd="0" presId="urn:microsoft.com/office/officeart/2005/8/layout/hierarchy5"/>
    <dgm:cxn modelId="{5B0CB7EA-A48E-42F8-8CBD-0B0383CEB780}" type="presParOf" srcId="{6CB8FA27-37C6-4B32-AE1F-3648FEE895C6}" destId="{2A13864A-8606-4D73-B879-CC99A528C450}" srcOrd="0" destOrd="0" presId="urn:microsoft.com/office/officeart/2005/8/layout/hierarchy5"/>
    <dgm:cxn modelId="{3F236555-971E-4B49-BF52-17038DB6BA9A}" type="presParOf" srcId="{2A13864A-8606-4D73-B879-CC99A528C450}" destId="{0011AA3B-7E31-4EB3-B014-28AA6128D829}" srcOrd="0" destOrd="0" presId="urn:microsoft.com/office/officeart/2005/8/layout/hierarchy5"/>
    <dgm:cxn modelId="{9CE98B1B-C5CB-4E2C-AC54-70CFC66EB635}" type="presParOf" srcId="{6CB8FA27-37C6-4B32-AE1F-3648FEE895C6}" destId="{D3DE5A77-F7C2-457D-946F-60BBFA9C2720}" srcOrd="1" destOrd="0" presId="urn:microsoft.com/office/officeart/2005/8/layout/hierarchy5"/>
    <dgm:cxn modelId="{81BBB5F4-BEFF-457E-A2AE-34936530AA12}" type="presParOf" srcId="{D3DE5A77-F7C2-457D-946F-60BBFA9C2720}" destId="{91070B30-098F-45D9-A2C2-EE14E6913723}" srcOrd="0" destOrd="0" presId="urn:microsoft.com/office/officeart/2005/8/layout/hierarchy5"/>
    <dgm:cxn modelId="{8EC6963A-0D23-4C70-9ADD-D24DD9C06C19}" type="presParOf" srcId="{D3DE5A77-F7C2-457D-946F-60BBFA9C2720}" destId="{4AA9D035-A987-48A9-90D1-F94A5B79C90B}" srcOrd="1" destOrd="0" presId="urn:microsoft.com/office/officeart/2005/8/layout/hierarchy5"/>
    <dgm:cxn modelId="{028279B5-D900-43B9-AFB8-1853A84D67E8}" type="presParOf" srcId="{6CB8FA27-37C6-4B32-AE1F-3648FEE895C6}" destId="{F478B681-DA1E-4AE3-BB8C-08B4F7DF217F}" srcOrd="2" destOrd="0" presId="urn:microsoft.com/office/officeart/2005/8/layout/hierarchy5"/>
    <dgm:cxn modelId="{22C64A0D-7014-44D0-A282-4A8C1FBDCC45}" type="presParOf" srcId="{F478B681-DA1E-4AE3-BB8C-08B4F7DF217F}" destId="{1DC610E3-666B-4BA8-835D-8994C5FE5ADB}" srcOrd="0" destOrd="0" presId="urn:microsoft.com/office/officeart/2005/8/layout/hierarchy5"/>
    <dgm:cxn modelId="{6DEFFA61-7E76-4B66-8ABA-36979C6D446E}" type="presParOf" srcId="{6CB8FA27-37C6-4B32-AE1F-3648FEE895C6}" destId="{D7501FB4-48D6-4831-84C9-111694670594}" srcOrd="3" destOrd="0" presId="urn:microsoft.com/office/officeart/2005/8/layout/hierarchy5"/>
    <dgm:cxn modelId="{A8E225D6-D58B-4371-8339-31B4C4DDC5EB}" type="presParOf" srcId="{D7501FB4-48D6-4831-84C9-111694670594}" destId="{D72CDD04-8C14-41F2-9A69-1EE8A1BDFA13}" srcOrd="0" destOrd="0" presId="urn:microsoft.com/office/officeart/2005/8/layout/hierarchy5"/>
    <dgm:cxn modelId="{53E4A72D-2171-4A95-A5B5-96F0ACFB0673}" type="presParOf" srcId="{D7501FB4-48D6-4831-84C9-111694670594}" destId="{05BFBF6C-CD05-44E2-95C0-AFC69780B0B6}" srcOrd="1" destOrd="0" presId="urn:microsoft.com/office/officeart/2005/8/layout/hierarchy5"/>
    <dgm:cxn modelId="{5502244A-6782-4CB2-9544-CBFD6C09651B}" type="presParOf" srcId="{6CB8FA27-37C6-4B32-AE1F-3648FEE895C6}" destId="{E1677C69-98C2-4657-B710-A742C9876A9C}" srcOrd="4" destOrd="0" presId="urn:microsoft.com/office/officeart/2005/8/layout/hierarchy5"/>
    <dgm:cxn modelId="{A40C1364-654E-4F76-A050-C1F4EC738743}" type="presParOf" srcId="{E1677C69-98C2-4657-B710-A742C9876A9C}" destId="{B6646600-A0AD-412D-911C-4344BD49EF9F}" srcOrd="0" destOrd="0" presId="urn:microsoft.com/office/officeart/2005/8/layout/hierarchy5"/>
    <dgm:cxn modelId="{C5551542-4D5F-4B2D-96E0-774321CEE2B6}" type="presParOf" srcId="{6CB8FA27-37C6-4B32-AE1F-3648FEE895C6}" destId="{6CA221A0-9451-4079-9E27-98637961B3D0}" srcOrd="5" destOrd="0" presId="urn:microsoft.com/office/officeart/2005/8/layout/hierarchy5"/>
    <dgm:cxn modelId="{EF583858-9B68-4A25-BE6C-533524066DB1}" type="presParOf" srcId="{6CA221A0-9451-4079-9E27-98637961B3D0}" destId="{3BBE7A95-6184-4023-A8A6-28DBCB618604}" srcOrd="0" destOrd="0" presId="urn:microsoft.com/office/officeart/2005/8/layout/hierarchy5"/>
    <dgm:cxn modelId="{0128AB31-3C69-43E3-8391-3D73F54AD933}" type="presParOf" srcId="{6CA221A0-9451-4079-9E27-98637961B3D0}" destId="{2E229B73-C35B-4C0E-9A3B-DEFFC9CC31F2}" srcOrd="1" destOrd="0" presId="urn:microsoft.com/office/officeart/2005/8/layout/hierarchy5"/>
    <dgm:cxn modelId="{E892CA30-AA95-49CA-BA50-1B0146E6C7CC}" type="presParOf" srcId="{D23BD9BA-60C7-4DBC-82C4-96F3E5976FFC}" destId="{7B999C55-25DB-41D0-8167-89D89883DCAE}" srcOrd="2" destOrd="0" presId="urn:microsoft.com/office/officeart/2005/8/layout/hierarchy5"/>
    <dgm:cxn modelId="{7C28C227-3EE6-46C4-A1B9-4BC6B1310613}" type="presParOf" srcId="{7B999C55-25DB-41D0-8167-89D89883DCAE}" destId="{FDEB9334-4A75-4478-AA4C-405907EE04F8}" srcOrd="0" destOrd="0" presId="urn:microsoft.com/office/officeart/2005/8/layout/hierarchy5"/>
    <dgm:cxn modelId="{F17AF6EE-2805-4E13-ADD9-EEE8E8CAA74E}" type="presParOf" srcId="{D23BD9BA-60C7-4DBC-82C4-96F3E5976FFC}" destId="{699A644C-251D-47D1-B6BA-47ADB69A2D32}" srcOrd="3" destOrd="0" presId="urn:microsoft.com/office/officeart/2005/8/layout/hierarchy5"/>
    <dgm:cxn modelId="{9043A566-A915-448B-A2D9-7215E689E4B6}" type="presParOf" srcId="{699A644C-251D-47D1-B6BA-47ADB69A2D32}" destId="{D429143A-1ED5-4C3F-A871-D3830EFAE58D}" srcOrd="0" destOrd="0" presId="urn:microsoft.com/office/officeart/2005/8/layout/hierarchy5"/>
    <dgm:cxn modelId="{4F5C11DA-5F9A-489D-B37B-4ADD5D72DE7B}" type="presParOf" srcId="{699A644C-251D-47D1-B6BA-47ADB69A2D32}" destId="{CC07E929-B256-450F-902A-5605F76A38E3}" srcOrd="1" destOrd="0" presId="urn:microsoft.com/office/officeart/2005/8/layout/hierarchy5"/>
    <dgm:cxn modelId="{AF8B5CF6-05EA-433E-AA11-EEAD5A7A2A26}" type="presParOf" srcId="{D10C6A85-2D6F-4944-83B5-515858FC4A24}" destId="{04F307E8-10C6-4181-8675-A22B6FB276C2}" srcOrd="1" destOrd="0" presId="urn:microsoft.com/office/officeart/2005/8/layout/hierarchy5"/>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76DB0A-B6ED-4637-9D21-0F2A533013AA}">
      <dsp:nvSpPr>
        <dsp:cNvPr id="0" name=""/>
        <dsp:cNvSpPr/>
      </dsp:nvSpPr>
      <dsp:spPr>
        <a:xfrm>
          <a:off x="5622" y="2375070"/>
          <a:ext cx="1807088" cy="903544"/>
        </a:xfrm>
        <a:prstGeom prst="roundRect">
          <a:avLst>
            <a:gd name="adj" fmla="val 10000"/>
          </a:avLst>
        </a:prstGeom>
        <a:solidFill>
          <a:schemeClr val="accent5">
            <a:lumMod val="40000"/>
            <a:lumOff val="60000"/>
          </a:schemeClr>
        </a:solidFill>
        <a:ln>
          <a:solidFill>
            <a:schemeClr val="accent5">
              <a:lumMod val="60000"/>
              <a:lumOff val="4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kumimoji="1" lang="ja-JP" altLang="en-US" sz="1300" kern="1200" dirty="0">
              <a:solidFill>
                <a:schemeClr val="accent5">
                  <a:lumMod val="75000"/>
                </a:schemeClr>
              </a:solidFill>
              <a:latin typeface="メイリオ" panose="020B0604030504040204" pitchFamily="50" charset="-128"/>
              <a:ea typeface="メイリオ" panose="020B0604030504040204" pitchFamily="50" charset="-128"/>
            </a:rPr>
            <a:t>未加入の理由を伺う</a:t>
          </a:r>
        </a:p>
      </dsp:txBody>
      <dsp:txXfrm>
        <a:off x="32086" y="2401534"/>
        <a:ext cx="1754160" cy="850616"/>
      </dsp:txXfrm>
    </dsp:sp>
    <dsp:sp modelId="{A1DC2192-DAE2-424C-B2F3-192BB52A37D1}">
      <dsp:nvSpPr>
        <dsp:cNvPr id="0" name=""/>
        <dsp:cNvSpPr/>
      </dsp:nvSpPr>
      <dsp:spPr>
        <a:xfrm rot="18289469">
          <a:off x="1541244" y="2289682"/>
          <a:ext cx="1265768" cy="35244"/>
        </a:xfrm>
        <a:custGeom>
          <a:avLst/>
          <a:gdLst/>
          <a:ahLst/>
          <a:cxnLst/>
          <a:rect l="0" t="0" r="0" b="0"/>
          <a:pathLst>
            <a:path>
              <a:moveTo>
                <a:pt x="0" y="17622"/>
              </a:moveTo>
              <a:lnTo>
                <a:pt x="1265768" y="1762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latin typeface="メイリオ" panose="020B0604030504040204" pitchFamily="50" charset="-128"/>
            <a:ea typeface="メイリオ" panose="020B0604030504040204" pitchFamily="50" charset="-128"/>
          </a:endParaRPr>
        </a:p>
      </dsp:txBody>
      <dsp:txXfrm>
        <a:off x="2142484" y="2275660"/>
        <a:ext cx="63288" cy="63288"/>
      </dsp:txXfrm>
    </dsp:sp>
    <dsp:sp modelId="{A5E5F022-E142-4310-82B6-EF4DE99506BA}">
      <dsp:nvSpPr>
        <dsp:cNvPr id="0" name=""/>
        <dsp:cNvSpPr/>
      </dsp:nvSpPr>
      <dsp:spPr>
        <a:xfrm>
          <a:off x="2535546" y="1335994"/>
          <a:ext cx="1807088" cy="903544"/>
        </a:xfrm>
        <a:prstGeom prst="roundRect">
          <a:avLst>
            <a:gd name="adj" fmla="val 10000"/>
          </a:avLst>
        </a:prstGeom>
        <a:solidFill>
          <a:schemeClr val="accent5">
            <a:lumMod val="40000"/>
            <a:lumOff val="60000"/>
          </a:schemeClr>
        </a:solidFill>
        <a:ln>
          <a:solidFill>
            <a:schemeClr val="accent5">
              <a:lumMod val="60000"/>
              <a:lumOff val="4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kumimoji="1" lang="ja-JP" altLang="en-US" sz="1300" kern="1200" dirty="0">
              <a:solidFill>
                <a:schemeClr val="accent5">
                  <a:lumMod val="75000"/>
                </a:schemeClr>
              </a:solidFill>
              <a:latin typeface="メイリオ" panose="020B0604030504040204" pitchFamily="50" charset="-128"/>
              <a:ea typeface="メイリオ" panose="020B0604030504040204" pitchFamily="50" charset="-128"/>
            </a:rPr>
            <a:t>どのような保障が必要かわかわからない</a:t>
          </a:r>
        </a:p>
      </dsp:txBody>
      <dsp:txXfrm>
        <a:off x="2562010" y="1362458"/>
        <a:ext cx="1754160" cy="850616"/>
      </dsp:txXfrm>
    </dsp:sp>
    <dsp:sp modelId="{D0C35CB7-4259-4F5C-A238-2A946AF05714}">
      <dsp:nvSpPr>
        <dsp:cNvPr id="0" name=""/>
        <dsp:cNvSpPr/>
      </dsp:nvSpPr>
      <dsp:spPr>
        <a:xfrm rot="18289469">
          <a:off x="4071168" y="1250607"/>
          <a:ext cx="1265768" cy="35244"/>
        </a:xfrm>
        <a:custGeom>
          <a:avLst/>
          <a:gdLst/>
          <a:ahLst/>
          <a:cxnLst/>
          <a:rect l="0" t="0" r="0" b="0"/>
          <a:pathLst>
            <a:path>
              <a:moveTo>
                <a:pt x="0" y="17622"/>
              </a:moveTo>
              <a:lnTo>
                <a:pt x="1265768" y="1762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latin typeface="メイリオ" panose="020B0604030504040204" pitchFamily="50" charset="-128"/>
            <a:ea typeface="メイリオ" panose="020B0604030504040204" pitchFamily="50" charset="-128"/>
          </a:endParaRPr>
        </a:p>
      </dsp:txBody>
      <dsp:txXfrm>
        <a:off x="4672408" y="1236584"/>
        <a:ext cx="63288" cy="63288"/>
      </dsp:txXfrm>
    </dsp:sp>
    <dsp:sp modelId="{1E19F3D7-B947-4941-9E63-2D6B5ADE348F}">
      <dsp:nvSpPr>
        <dsp:cNvPr id="0" name=""/>
        <dsp:cNvSpPr/>
      </dsp:nvSpPr>
      <dsp:spPr>
        <a:xfrm>
          <a:off x="5065470" y="296919"/>
          <a:ext cx="1807088" cy="903544"/>
        </a:xfrm>
        <a:prstGeom prst="roundRect">
          <a:avLst>
            <a:gd name="adj" fmla="val 10000"/>
          </a:avLst>
        </a:prstGeom>
        <a:solidFill>
          <a:schemeClr val="accent5">
            <a:lumMod val="40000"/>
            <a:lumOff val="60000"/>
          </a:schemeClr>
        </a:solidFill>
        <a:ln>
          <a:solidFill>
            <a:schemeClr val="accent5">
              <a:lumMod val="60000"/>
              <a:lumOff val="4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dirty="0">
              <a:solidFill>
                <a:schemeClr val="accent5">
                  <a:lumMod val="75000"/>
                </a:schemeClr>
              </a:solidFill>
              <a:latin typeface="メイリオ" panose="020B0604030504040204" pitchFamily="50" charset="-128"/>
              <a:ea typeface="メイリオ" panose="020B0604030504040204" pitchFamily="50" charset="-128"/>
            </a:rPr>
            <a:t>電機共済を紹介する</a:t>
          </a:r>
        </a:p>
      </dsp:txBody>
      <dsp:txXfrm>
        <a:off x="5091934" y="323383"/>
        <a:ext cx="1754160" cy="850616"/>
      </dsp:txXfrm>
    </dsp:sp>
    <dsp:sp modelId="{2A13864A-8606-4D73-B879-CC99A528C450}">
      <dsp:nvSpPr>
        <dsp:cNvPr id="0" name=""/>
        <dsp:cNvSpPr/>
      </dsp:nvSpPr>
      <dsp:spPr>
        <a:xfrm>
          <a:off x="4342634" y="1770144"/>
          <a:ext cx="722835" cy="35244"/>
        </a:xfrm>
        <a:custGeom>
          <a:avLst/>
          <a:gdLst/>
          <a:ahLst/>
          <a:cxnLst/>
          <a:rect l="0" t="0" r="0" b="0"/>
          <a:pathLst>
            <a:path>
              <a:moveTo>
                <a:pt x="0" y="17622"/>
              </a:moveTo>
              <a:lnTo>
                <a:pt x="722835" y="1762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latin typeface="メイリオ" panose="020B0604030504040204" pitchFamily="50" charset="-128"/>
            <a:ea typeface="メイリオ" panose="020B0604030504040204" pitchFamily="50" charset="-128"/>
          </a:endParaRPr>
        </a:p>
      </dsp:txBody>
      <dsp:txXfrm>
        <a:off x="4685981" y="1769696"/>
        <a:ext cx="36141" cy="36141"/>
      </dsp:txXfrm>
    </dsp:sp>
    <dsp:sp modelId="{91070B30-098F-45D9-A2C2-EE14E6913723}">
      <dsp:nvSpPr>
        <dsp:cNvPr id="0" name=""/>
        <dsp:cNvSpPr/>
      </dsp:nvSpPr>
      <dsp:spPr>
        <a:xfrm>
          <a:off x="5065470" y="1335994"/>
          <a:ext cx="1807088" cy="903544"/>
        </a:xfrm>
        <a:prstGeom prst="roundRect">
          <a:avLst>
            <a:gd name="adj" fmla="val 10000"/>
          </a:avLst>
        </a:prstGeom>
        <a:solidFill>
          <a:schemeClr val="accent5">
            <a:lumMod val="40000"/>
            <a:lumOff val="60000"/>
          </a:schemeClr>
        </a:solidFill>
        <a:ln>
          <a:solidFill>
            <a:schemeClr val="accent5">
              <a:lumMod val="60000"/>
              <a:lumOff val="4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ts val="400"/>
            </a:spcAft>
            <a:buNone/>
          </a:pPr>
          <a:r>
            <a:rPr kumimoji="1" lang="ja-JP" altLang="en-US" sz="1500" kern="1200" dirty="0">
              <a:solidFill>
                <a:schemeClr val="accent5">
                  <a:lumMod val="75000"/>
                </a:schemeClr>
              </a:solidFill>
              <a:latin typeface="メイリオ" panose="020B0604030504040204" pitchFamily="50" charset="-128"/>
              <a:ea typeface="メイリオ" panose="020B0604030504040204" pitchFamily="50" charset="-128"/>
            </a:rPr>
            <a:t>個別相談会を実施</a:t>
          </a:r>
          <a:endParaRPr kumimoji="1" lang="en-US" altLang="ja-JP" sz="1500" kern="1200" dirty="0">
            <a:solidFill>
              <a:schemeClr val="accent5">
                <a:lumMod val="75000"/>
              </a:schemeClr>
            </a:solidFill>
            <a:latin typeface="メイリオ" panose="020B0604030504040204" pitchFamily="50" charset="-128"/>
            <a:ea typeface="メイリオ" panose="020B0604030504040204" pitchFamily="50" charset="-128"/>
          </a:endParaRPr>
        </a:p>
      </dsp:txBody>
      <dsp:txXfrm>
        <a:off x="5091934" y="1362458"/>
        <a:ext cx="1754160" cy="850616"/>
      </dsp:txXfrm>
    </dsp:sp>
    <dsp:sp modelId="{00F17B4F-F8EB-4A5E-953B-D691F855F7CD}">
      <dsp:nvSpPr>
        <dsp:cNvPr id="0" name=""/>
        <dsp:cNvSpPr/>
      </dsp:nvSpPr>
      <dsp:spPr>
        <a:xfrm>
          <a:off x="6872558" y="1770144"/>
          <a:ext cx="722835" cy="35244"/>
        </a:xfrm>
        <a:custGeom>
          <a:avLst/>
          <a:gdLst/>
          <a:ahLst/>
          <a:cxnLst/>
          <a:rect l="0" t="0" r="0" b="0"/>
          <a:pathLst>
            <a:path>
              <a:moveTo>
                <a:pt x="0" y="17622"/>
              </a:moveTo>
              <a:lnTo>
                <a:pt x="722835" y="1762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7215905" y="1769696"/>
        <a:ext cx="36141" cy="36141"/>
      </dsp:txXfrm>
    </dsp:sp>
    <dsp:sp modelId="{1E308185-9111-4E89-BE45-2E54C1C32917}">
      <dsp:nvSpPr>
        <dsp:cNvPr id="0" name=""/>
        <dsp:cNvSpPr/>
      </dsp:nvSpPr>
      <dsp:spPr>
        <a:xfrm>
          <a:off x="7595394" y="1335994"/>
          <a:ext cx="1807088" cy="903544"/>
        </a:xfrm>
        <a:prstGeom prst="roundRect">
          <a:avLst>
            <a:gd name="adj" fmla="val 10000"/>
          </a:avLst>
        </a:prstGeom>
        <a:solidFill>
          <a:schemeClr val="accent5">
            <a:lumMod val="40000"/>
            <a:lumOff val="60000"/>
          </a:schemeClr>
        </a:solidFill>
        <a:ln>
          <a:solidFill>
            <a:schemeClr val="accent5">
              <a:lumMod val="40000"/>
              <a:lumOff val="6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kumimoji="1" lang="ja-JP" altLang="en-US" sz="1300" kern="1200" dirty="0">
              <a:solidFill>
                <a:schemeClr val="accent5">
                  <a:lumMod val="75000"/>
                </a:schemeClr>
              </a:solidFill>
              <a:latin typeface="メイリオ" panose="020B0604030504040204" pitchFamily="50" charset="-128"/>
              <a:ea typeface="メイリオ" panose="020B0604030504040204" pitchFamily="50" charset="-128"/>
            </a:rPr>
            <a:t>実施後、個別にお声がけし、不安点を解消</a:t>
          </a:r>
          <a:endParaRPr kumimoji="1" lang="ja-JP" altLang="en-US" sz="1300" kern="1200" dirty="0"/>
        </a:p>
      </dsp:txBody>
      <dsp:txXfrm>
        <a:off x="7621858" y="1362458"/>
        <a:ext cx="1754160" cy="850616"/>
      </dsp:txXfrm>
    </dsp:sp>
    <dsp:sp modelId="{A2C29340-6ABC-4B56-83C8-F05E6F823479}">
      <dsp:nvSpPr>
        <dsp:cNvPr id="0" name=""/>
        <dsp:cNvSpPr/>
      </dsp:nvSpPr>
      <dsp:spPr>
        <a:xfrm rot="3310531">
          <a:off x="4071168" y="2289682"/>
          <a:ext cx="1265768" cy="35244"/>
        </a:xfrm>
        <a:custGeom>
          <a:avLst/>
          <a:gdLst/>
          <a:ahLst/>
          <a:cxnLst/>
          <a:rect l="0" t="0" r="0" b="0"/>
          <a:pathLst>
            <a:path>
              <a:moveTo>
                <a:pt x="0" y="17622"/>
              </a:moveTo>
              <a:lnTo>
                <a:pt x="1265768" y="1762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latin typeface="メイリオ" panose="020B0604030504040204" pitchFamily="50" charset="-128"/>
            <a:ea typeface="メイリオ" panose="020B0604030504040204" pitchFamily="50" charset="-128"/>
          </a:endParaRPr>
        </a:p>
      </dsp:txBody>
      <dsp:txXfrm>
        <a:off x="4672408" y="2275660"/>
        <a:ext cx="63288" cy="63288"/>
      </dsp:txXfrm>
    </dsp:sp>
    <dsp:sp modelId="{AD99B3CF-AEEA-4BEC-BA9A-A3B5C0D782EC}">
      <dsp:nvSpPr>
        <dsp:cNvPr id="0" name=""/>
        <dsp:cNvSpPr/>
      </dsp:nvSpPr>
      <dsp:spPr>
        <a:xfrm>
          <a:off x="5065470" y="2375070"/>
          <a:ext cx="1807088" cy="903544"/>
        </a:xfrm>
        <a:prstGeom prst="roundRect">
          <a:avLst>
            <a:gd name="adj" fmla="val 10000"/>
          </a:avLst>
        </a:prstGeom>
        <a:solidFill>
          <a:schemeClr val="accent5">
            <a:lumMod val="40000"/>
            <a:lumOff val="60000"/>
          </a:schemeClr>
        </a:solidFill>
        <a:ln>
          <a:solidFill>
            <a:schemeClr val="accent5">
              <a:lumMod val="60000"/>
              <a:lumOff val="4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100000"/>
            </a:lnSpc>
            <a:spcBef>
              <a:spcPct val="0"/>
            </a:spcBef>
            <a:spcAft>
              <a:spcPts val="0"/>
            </a:spcAft>
            <a:buNone/>
          </a:pPr>
          <a:r>
            <a:rPr kumimoji="1" lang="ja-JP" altLang="en-US" sz="1600" kern="1200" dirty="0">
              <a:solidFill>
                <a:schemeClr val="accent5">
                  <a:lumMod val="75000"/>
                </a:schemeClr>
              </a:solidFill>
              <a:latin typeface="メイリオ" panose="020B0604030504040204" pitchFamily="50" charset="-128"/>
              <a:ea typeface="メイリオ" panose="020B0604030504040204" pitchFamily="50" charset="-128"/>
            </a:rPr>
            <a:t>説明会を開催</a:t>
          </a:r>
          <a:endParaRPr kumimoji="1" lang="en-US" altLang="ja-JP" sz="1600" kern="1200" dirty="0">
            <a:solidFill>
              <a:schemeClr val="accent5">
                <a:lumMod val="75000"/>
              </a:schemeClr>
            </a:solidFill>
            <a:latin typeface="メイリオ" panose="020B0604030504040204" pitchFamily="50" charset="-128"/>
            <a:ea typeface="メイリオ" panose="020B0604030504040204" pitchFamily="50" charset="-128"/>
          </a:endParaRPr>
        </a:p>
      </dsp:txBody>
      <dsp:txXfrm>
        <a:off x="5091934" y="2401534"/>
        <a:ext cx="1754160" cy="850616"/>
      </dsp:txXfrm>
    </dsp:sp>
    <dsp:sp modelId="{42B25617-DDCA-4ABC-8164-0447D793AF1B}">
      <dsp:nvSpPr>
        <dsp:cNvPr id="0" name=""/>
        <dsp:cNvSpPr/>
      </dsp:nvSpPr>
      <dsp:spPr>
        <a:xfrm>
          <a:off x="6872558" y="2809220"/>
          <a:ext cx="722835" cy="35244"/>
        </a:xfrm>
        <a:custGeom>
          <a:avLst/>
          <a:gdLst/>
          <a:ahLst/>
          <a:cxnLst/>
          <a:rect l="0" t="0" r="0" b="0"/>
          <a:pathLst>
            <a:path>
              <a:moveTo>
                <a:pt x="0" y="17622"/>
              </a:moveTo>
              <a:lnTo>
                <a:pt x="722835" y="1762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latin typeface="メイリオ" panose="020B0604030504040204" pitchFamily="50" charset="-128"/>
            <a:ea typeface="メイリオ" panose="020B0604030504040204" pitchFamily="50" charset="-128"/>
          </a:endParaRPr>
        </a:p>
      </dsp:txBody>
      <dsp:txXfrm>
        <a:off x="7215905" y="2808772"/>
        <a:ext cx="36141" cy="36141"/>
      </dsp:txXfrm>
    </dsp:sp>
    <dsp:sp modelId="{E35D7284-57FD-4AFD-ADA6-C501FE9C973C}">
      <dsp:nvSpPr>
        <dsp:cNvPr id="0" name=""/>
        <dsp:cNvSpPr/>
      </dsp:nvSpPr>
      <dsp:spPr>
        <a:xfrm>
          <a:off x="7595394" y="2375070"/>
          <a:ext cx="1807088" cy="903544"/>
        </a:xfrm>
        <a:prstGeom prst="roundRect">
          <a:avLst>
            <a:gd name="adj" fmla="val 10000"/>
          </a:avLst>
        </a:prstGeom>
        <a:solidFill>
          <a:schemeClr val="accent5">
            <a:lumMod val="40000"/>
            <a:lumOff val="60000"/>
          </a:schemeClr>
        </a:solidFill>
        <a:ln>
          <a:solidFill>
            <a:schemeClr val="accent5">
              <a:lumMod val="60000"/>
              <a:lumOff val="4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kumimoji="1" lang="ja-JP" altLang="en-US" sz="1300" kern="1200" dirty="0">
              <a:solidFill>
                <a:schemeClr val="accent5">
                  <a:lumMod val="75000"/>
                </a:schemeClr>
              </a:solidFill>
              <a:latin typeface="メイリオ" panose="020B0604030504040204" pitchFamily="50" charset="-128"/>
              <a:ea typeface="メイリオ" panose="020B0604030504040204" pitchFamily="50" charset="-128"/>
            </a:rPr>
            <a:t>開催後、個別にお声がけし、不安点を解消</a:t>
          </a:r>
        </a:p>
      </dsp:txBody>
      <dsp:txXfrm>
        <a:off x="7621858" y="2401534"/>
        <a:ext cx="1754160" cy="850616"/>
      </dsp:txXfrm>
    </dsp:sp>
    <dsp:sp modelId="{7B999C55-25DB-41D0-8167-89D89883DCAE}">
      <dsp:nvSpPr>
        <dsp:cNvPr id="0" name=""/>
        <dsp:cNvSpPr/>
      </dsp:nvSpPr>
      <dsp:spPr>
        <a:xfrm rot="3310531">
          <a:off x="1541244" y="3328758"/>
          <a:ext cx="1265768" cy="35244"/>
        </a:xfrm>
        <a:custGeom>
          <a:avLst/>
          <a:gdLst/>
          <a:ahLst/>
          <a:cxnLst/>
          <a:rect l="0" t="0" r="0" b="0"/>
          <a:pathLst>
            <a:path>
              <a:moveTo>
                <a:pt x="0" y="17622"/>
              </a:moveTo>
              <a:lnTo>
                <a:pt x="1265768" y="1762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latin typeface="メイリオ" panose="020B0604030504040204" pitchFamily="50" charset="-128"/>
            <a:ea typeface="メイリオ" panose="020B0604030504040204" pitchFamily="50" charset="-128"/>
          </a:endParaRPr>
        </a:p>
      </dsp:txBody>
      <dsp:txXfrm>
        <a:off x="2142484" y="3314736"/>
        <a:ext cx="63288" cy="63288"/>
      </dsp:txXfrm>
    </dsp:sp>
    <dsp:sp modelId="{D429143A-1ED5-4C3F-A871-D3830EFAE58D}">
      <dsp:nvSpPr>
        <dsp:cNvPr id="0" name=""/>
        <dsp:cNvSpPr/>
      </dsp:nvSpPr>
      <dsp:spPr>
        <a:xfrm>
          <a:off x="2535546" y="3414146"/>
          <a:ext cx="1807088" cy="903544"/>
        </a:xfrm>
        <a:prstGeom prst="roundRect">
          <a:avLst>
            <a:gd name="adj" fmla="val 10000"/>
          </a:avLst>
        </a:prstGeom>
        <a:solidFill>
          <a:schemeClr val="accent5">
            <a:lumMod val="40000"/>
            <a:lumOff val="60000"/>
          </a:schemeClr>
        </a:solidFill>
        <a:ln>
          <a:solidFill>
            <a:schemeClr val="accent5">
              <a:lumMod val="60000"/>
              <a:lumOff val="4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solidFill>
                <a:schemeClr val="accent5">
                  <a:lumMod val="75000"/>
                </a:schemeClr>
              </a:solidFill>
              <a:latin typeface="メイリオ" panose="020B0604030504040204" pitchFamily="50" charset="-128"/>
              <a:ea typeface="メイリオ" panose="020B0604030504040204" pitchFamily="50" charset="-128"/>
            </a:rPr>
            <a:t>必要ない</a:t>
          </a:r>
        </a:p>
      </dsp:txBody>
      <dsp:txXfrm>
        <a:off x="2562010" y="3440610"/>
        <a:ext cx="1754160" cy="850616"/>
      </dsp:txXfrm>
    </dsp:sp>
    <dsp:sp modelId="{1AF261E7-A669-4F9B-A107-09C9685FFC10}">
      <dsp:nvSpPr>
        <dsp:cNvPr id="0" name=""/>
        <dsp:cNvSpPr/>
      </dsp:nvSpPr>
      <dsp:spPr>
        <a:xfrm>
          <a:off x="4342634" y="3848296"/>
          <a:ext cx="722835" cy="35244"/>
        </a:xfrm>
        <a:custGeom>
          <a:avLst/>
          <a:gdLst/>
          <a:ahLst/>
          <a:cxnLst/>
          <a:rect l="0" t="0" r="0" b="0"/>
          <a:pathLst>
            <a:path>
              <a:moveTo>
                <a:pt x="0" y="17622"/>
              </a:moveTo>
              <a:lnTo>
                <a:pt x="722835" y="1762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latin typeface="メイリオ" panose="020B0604030504040204" pitchFamily="50" charset="-128"/>
            <a:ea typeface="メイリオ" panose="020B0604030504040204" pitchFamily="50" charset="-128"/>
          </a:endParaRPr>
        </a:p>
      </dsp:txBody>
      <dsp:txXfrm>
        <a:off x="4685981" y="3847847"/>
        <a:ext cx="36141" cy="36141"/>
      </dsp:txXfrm>
    </dsp:sp>
    <dsp:sp modelId="{765BB70D-AEFE-470C-BCD4-1A9279401548}">
      <dsp:nvSpPr>
        <dsp:cNvPr id="0" name=""/>
        <dsp:cNvSpPr/>
      </dsp:nvSpPr>
      <dsp:spPr>
        <a:xfrm>
          <a:off x="5065470" y="3414146"/>
          <a:ext cx="1807088" cy="903544"/>
        </a:xfrm>
        <a:prstGeom prst="roundRect">
          <a:avLst>
            <a:gd name="adj" fmla="val 10000"/>
          </a:avLst>
        </a:prstGeom>
        <a:solidFill>
          <a:schemeClr val="accent5">
            <a:lumMod val="40000"/>
            <a:lumOff val="60000"/>
          </a:schemeClr>
        </a:solidFill>
        <a:ln>
          <a:solidFill>
            <a:schemeClr val="accent5">
              <a:lumMod val="60000"/>
              <a:lumOff val="4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solidFill>
                <a:schemeClr val="accent5">
                  <a:lumMod val="75000"/>
                </a:schemeClr>
              </a:solidFill>
              <a:latin typeface="メイリオ" panose="020B0604030504040204" pitchFamily="50" charset="-128"/>
              <a:ea typeface="メイリオ" panose="020B0604030504040204" pitchFamily="50" charset="-128"/>
            </a:rPr>
            <a:t>必要性を伝える</a:t>
          </a:r>
        </a:p>
      </dsp:txBody>
      <dsp:txXfrm>
        <a:off x="5091934" y="3440610"/>
        <a:ext cx="1754160" cy="8506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76DB0A-B6ED-4637-9D21-0F2A533013AA}">
      <dsp:nvSpPr>
        <dsp:cNvPr id="0" name=""/>
        <dsp:cNvSpPr/>
      </dsp:nvSpPr>
      <dsp:spPr>
        <a:xfrm>
          <a:off x="4566" y="1789625"/>
          <a:ext cx="2070716" cy="1035358"/>
        </a:xfrm>
        <a:prstGeom prst="roundRect">
          <a:avLst>
            <a:gd name="adj" fmla="val 10000"/>
          </a:avLst>
        </a:prstGeom>
        <a:solidFill>
          <a:schemeClr val="accent5">
            <a:lumMod val="40000"/>
            <a:lumOff val="60000"/>
          </a:schemeClr>
        </a:solidFill>
        <a:ln>
          <a:solidFill>
            <a:schemeClr val="accent5">
              <a:lumMod val="60000"/>
              <a:lumOff val="4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kumimoji="1" lang="ja-JP" altLang="en-US" sz="1300" kern="1200" dirty="0">
              <a:solidFill>
                <a:schemeClr val="accent5">
                  <a:lumMod val="75000"/>
                </a:schemeClr>
              </a:solidFill>
              <a:latin typeface="メイリオ" panose="020B0604030504040204" pitchFamily="50" charset="-128"/>
              <a:ea typeface="メイリオ" panose="020B0604030504040204" pitchFamily="50" charset="-128"/>
            </a:rPr>
            <a:t>「保障見直し申込書」　　を渡す</a:t>
          </a:r>
          <a:endParaRPr kumimoji="1" lang="en-US" altLang="ja-JP" sz="1300" kern="1200" dirty="0">
            <a:solidFill>
              <a:schemeClr val="accent5">
                <a:lumMod val="75000"/>
              </a:schemeClr>
            </a:solidFill>
            <a:latin typeface="メイリオ" panose="020B0604030504040204" pitchFamily="50" charset="-128"/>
            <a:ea typeface="メイリオ" panose="020B0604030504040204" pitchFamily="50" charset="-128"/>
          </a:endParaRPr>
        </a:p>
      </dsp:txBody>
      <dsp:txXfrm>
        <a:off x="34891" y="1819950"/>
        <a:ext cx="2010066" cy="974708"/>
      </dsp:txXfrm>
    </dsp:sp>
    <dsp:sp modelId="{A1DC2192-DAE2-424C-B2F3-192BB52A37D1}">
      <dsp:nvSpPr>
        <dsp:cNvPr id="0" name=""/>
        <dsp:cNvSpPr/>
      </dsp:nvSpPr>
      <dsp:spPr>
        <a:xfrm rot="19457599">
          <a:off x="1979407" y="1989446"/>
          <a:ext cx="1020037" cy="40385"/>
        </a:xfrm>
        <a:custGeom>
          <a:avLst/>
          <a:gdLst/>
          <a:ahLst/>
          <a:cxnLst/>
          <a:rect l="0" t="0" r="0" b="0"/>
          <a:pathLst>
            <a:path>
              <a:moveTo>
                <a:pt x="0" y="20192"/>
              </a:moveTo>
              <a:lnTo>
                <a:pt x="1020037" y="2019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latin typeface="メイリオ" panose="020B0604030504040204" pitchFamily="50" charset="-128"/>
            <a:ea typeface="メイリオ" panose="020B0604030504040204" pitchFamily="50" charset="-128"/>
          </a:endParaRPr>
        </a:p>
      </dsp:txBody>
      <dsp:txXfrm>
        <a:off x="2463925" y="1984138"/>
        <a:ext cx="51001" cy="51001"/>
      </dsp:txXfrm>
    </dsp:sp>
    <dsp:sp modelId="{A5E5F022-E142-4310-82B6-EF4DE99506BA}">
      <dsp:nvSpPr>
        <dsp:cNvPr id="0" name=""/>
        <dsp:cNvSpPr/>
      </dsp:nvSpPr>
      <dsp:spPr>
        <a:xfrm>
          <a:off x="2903569" y="1194295"/>
          <a:ext cx="2070716" cy="1035358"/>
        </a:xfrm>
        <a:prstGeom prst="roundRect">
          <a:avLst>
            <a:gd name="adj" fmla="val 10000"/>
          </a:avLst>
        </a:prstGeom>
        <a:solidFill>
          <a:schemeClr val="accent5">
            <a:lumMod val="40000"/>
            <a:lumOff val="60000"/>
          </a:schemeClr>
        </a:solidFill>
        <a:ln>
          <a:solidFill>
            <a:schemeClr val="accent5">
              <a:lumMod val="60000"/>
              <a:lumOff val="4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kumimoji="1" lang="ja-JP" altLang="en-US" sz="1300" kern="1200" dirty="0">
              <a:solidFill>
                <a:schemeClr val="accent5">
                  <a:lumMod val="75000"/>
                </a:schemeClr>
              </a:solidFill>
              <a:latin typeface="メイリオ" panose="020B0604030504040204" pitchFamily="50" charset="-128"/>
              <a:ea typeface="メイリオ" panose="020B0604030504040204" pitchFamily="50" charset="-128"/>
            </a:rPr>
            <a:t>「申込書」と「現在加入している保険証券」を提出</a:t>
          </a:r>
        </a:p>
      </dsp:txBody>
      <dsp:txXfrm>
        <a:off x="2933894" y="1224620"/>
        <a:ext cx="2010066" cy="974708"/>
      </dsp:txXfrm>
    </dsp:sp>
    <dsp:sp modelId="{2A13864A-8606-4D73-B879-CC99A528C450}">
      <dsp:nvSpPr>
        <dsp:cNvPr id="0" name=""/>
        <dsp:cNvSpPr/>
      </dsp:nvSpPr>
      <dsp:spPr>
        <a:xfrm>
          <a:off x="4974285" y="1691781"/>
          <a:ext cx="828286" cy="40385"/>
        </a:xfrm>
        <a:custGeom>
          <a:avLst/>
          <a:gdLst/>
          <a:ahLst/>
          <a:cxnLst/>
          <a:rect l="0" t="0" r="0" b="0"/>
          <a:pathLst>
            <a:path>
              <a:moveTo>
                <a:pt x="0" y="20192"/>
              </a:moveTo>
              <a:lnTo>
                <a:pt x="828286" y="2019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latin typeface="メイリオ" panose="020B0604030504040204" pitchFamily="50" charset="-128"/>
            <a:ea typeface="メイリオ" panose="020B0604030504040204" pitchFamily="50" charset="-128"/>
          </a:endParaRPr>
        </a:p>
      </dsp:txBody>
      <dsp:txXfrm>
        <a:off x="5367721" y="1691266"/>
        <a:ext cx="41414" cy="41414"/>
      </dsp:txXfrm>
    </dsp:sp>
    <dsp:sp modelId="{91070B30-098F-45D9-A2C2-EE14E6913723}">
      <dsp:nvSpPr>
        <dsp:cNvPr id="0" name=""/>
        <dsp:cNvSpPr/>
      </dsp:nvSpPr>
      <dsp:spPr>
        <a:xfrm>
          <a:off x="5802571" y="1194295"/>
          <a:ext cx="2070716" cy="1035358"/>
        </a:xfrm>
        <a:prstGeom prst="roundRect">
          <a:avLst>
            <a:gd name="adj" fmla="val 10000"/>
          </a:avLst>
        </a:prstGeom>
        <a:solidFill>
          <a:schemeClr val="accent5">
            <a:lumMod val="40000"/>
            <a:lumOff val="60000"/>
          </a:schemeClr>
        </a:solidFill>
        <a:ln>
          <a:solidFill>
            <a:schemeClr val="accent5">
              <a:lumMod val="60000"/>
              <a:lumOff val="4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ts val="400"/>
            </a:spcAft>
            <a:buNone/>
          </a:pPr>
          <a:r>
            <a:rPr kumimoji="1" lang="ja-JP" altLang="en-US" sz="1500" kern="1200" dirty="0">
              <a:solidFill>
                <a:schemeClr val="accent5">
                  <a:lumMod val="75000"/>
                </a:schemeClr>
              </a:solidFill>
              <a:latin typeface="メイリオ" panose="020B0604030504040204" pitchFamily="50" charset="-128"/>
              <a:ea typeface="メイリオ" panose="020B0604030504040204" pitchFamily="50" charset="-128"/>
            </a:rPr>
            <a:t>提出いただいた資料を送付</a:t>
          </a:r>
          <a:endParaRPr kumimoji="1" lang="en-US" altLang="ja-JP" sz="1500" kern="1200" dirty="0">
            <a:solidFill>
              <a:schemeClr val="accent5">
                <a:lumMod val="75000"/>
              </a:schemeClr>
            </a:solidFill>
            <a:latin typeface="メイリオ" panose="020B0604030504040204" pitchFamily="50" charset="-128"/>
            <a:ea typeface="メイリオ" panose="020B0604030504040204" pitchFamily="50" charset="-128"/>
          </a:endParaRPr>
        </a:p>
      </dsp:txBody>
      <dsp:txXfrm>
        <a:off x="5832896" y="1224620"/>
        <a:ext cx="2010066" cy="974708"/>
      </dsp:txXfrm>
    </dsp:sp>
    <dsp:sp modelId="{00F17B4F-F8EB-4A5E-953B-D691F855F7CD}">
      <dsp:nvSpPr>
        <dsp:cNvPr id="0" name=""/>
        <dsp:cNvSpPr/>
      </dsp:nvSpPr>
      <dsp:spPr>
        <a:xfrm>
          <a:off x="7873287" y="1691781"/>
          <a:ext cx="828286" cy="40385"/>
        </a:xfrm>
        <a:custGeom>
          <a:avLst/>
          <a:gdLst/>
          <a:ahLst/>
          <a:cxnLst/>
          <a:rect l="0" t="0" r="0" b="0"/>
          <a:pathLst>
            <a:path>
              <a:moveTo>
                <a:pt x="0" y="20192"/>
              </a:moveTo>
              <a:lnTo>
                <a:pt x="828286" y="2019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8266723" y="1691266"/>
        <a:ext cx="41414" cy="41414"/>
      </dsp:txXfrm>
    </dsp:sp>
    <dsp:sp modelId="{1E308185-9111-4E89-BE45-2E54C1C32917}">
      <dsp:nvSpPr>
        <dsp:cNvPr id="0" name=""/>
        <dsp:cNvSpPr/>
      </dsp:nvSpPr>
      <dsp:spPr>
        <a:xfrm>
          <a:off x="8701574" y="1194295"/>
          <a:ext cx="2070716" cy="1035358"/>
        </a:xfrm>
        <a:prstGeom prst="roundRect">
          <a:avLst>
            <a:gd name="adj" fmla="val 10000"/>
          </a:avLst>
        </a:prstGeom>
        <a:solidFill>
          <a:schemeClr val="accent5">
            <a:lumMod val="40000"/>
            <a:lumOff val="60000"/>
          </a:schemeClr>
        </a:solidFill>
        <a:ln>
          <a:solidFill>
            <a:schemeClr val="accent5">
              <a:lumMod val="40000"/>
              <a:lumOff val="6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kumimoji="1" lang="ja-JP" altLang="en-US" sz="1700" kern="1200" dirty="0">
              <a:solidFill>
                <a:schemeClr val="accent5">
                  <a:lumMod val="75000"/>
                </a:schemeClr>
              </a:solidFill>
              <a:latin typeface="メイリオ" panose="020B0604030504040204" pitchFamily="50" charset="-128"/>
              <a:ea typeface="メイリオ" panose="020B0604030504040204" pitchFamily="50" charset="-128"/>
            </a:rPr>
            <a:t>電機連合共済を活用した見直しを実施</a:t>
          </a:r>
          <a:endParaRPr kumimoji="1" lang="ja-JP" altLang="en-US" sz="1700" kern="1200" dirty="0"/>
        </a:p>
      </dsp:txBody>
      <dsp:txXfrm>
        <a:off x="8731899" y="1224620"/>
        <a:ext cx="2010066" cy="974708"/>
      </dsp:txXfrm>
    </dsp:sp>
    <dsp:sp modelId="{7B999C55-25DB-41D0-8167-89D89883DCAE}">
      <dsp:nvSpPr>
        <dsp:cNvPr id="0" name=""/>
        <dsp:cNvSpPr/>
      </dsp:nvSpPr>
      <dsp:spPr>
        <a:xfrm rot="2142401">
          <a:off x="1979407" y="2584777"/>
          <a:ext cx="1020037" cy="40385"/>
        </a:xfrm>
        <a:custGeom>
          <a:avLst/>
          <a:gdLst/>
          <a:ahLst/>
          <a:cxnLst/>
          <a:rect l="0" t="0" r="0" b="0"/>
          <a:pathLst>
            <a:path>
              <a:moveTo>
                <a:pt x="0" y="20192"/>
              </a:moveTo>
              <a:lnTo>
                <a:pt x="1020037" y="2019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latin typeface="メイリオ" panose="020B0604030504040204" pitchFamily="50" charset="-128"/>
            <a:ea typeface="メイリオ" panose="020B0604030504040204" pitchFamily="50" charset="-128"/>
          </a:endParaRPr>
        </a:p>
      </dsp:txBody>
      <dsp:txXfrm>
        <a:off x="2463925" y="2579469"/>
        <a:ext cx="51001" cy="51001"/>
      </dsp:txXfrm>
    </dsp:sp>
    <dsp:sp modelId="{D429143A-1ED5-4C3F-A871-D3830EFAE58D}">
      <dsp:nvSpPr>
        <dsp:cNvPr id="0" name=""/>
        <dsp:cNvSpPr/>
      </dsp:nvSpPr>
      <dsp:spPr>
        <a:xfrm>
          <a:off x="2903569" y="2384956"/>
          <a:ext cx="2070716" cy="1035358"/>
        </a:xfrm>
        <a:prstGeom prst="roundRect">
          <a:avLst>
            <a:gd name="adj" fmla="val 10000"/>
          </a:avLst>
        </a:prstGeom>
        <a:solidFill>
          <a:schemeClr val="accent5">
            <a:lumMod val="40000"/>
            <a:lumOff val="60000"/>
          </a:schemeClr>
        </a:solidFill>
        <a:ln>
          <a:solidFill>
            <a:schemeClr val="accent5">
              <a:lumMod val="60000"/>
              <a:lumOff val="4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solidFill>
                <a:schemeClr val="accent5">
                  <a:lumMod val="75000"/>
                </a:schemeClr>
              </a:solidFill>
              <a:latin typeface="メイリオ" panose="020B0604030504040204" pitchFamily="50" charset="-128"/>
              <a:ea typeface="メイリオ" panose="020B0604030504040204" pitchFamily="50" charset="-128"/>
            </a:rPr>
            <a:t>提出がない場合は　組合から再案内</a:t>
          </a:r>
        </a:p>
      </dsp:txBody>
      <dsp:txXfrm>
        <a:off x="2933894" y="2415281"/>
        <a:ext cx="2010066" cy="9747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76DB0A-B6ED-4637-9D21-0F2A533013AA}">
      <dsp:nvSpPr>
        <dsp:cNvPr id="0" name=""/>
        <dsp:cNvSpPr/>
      </dsp:nvSpPr>
      <dsp:spPr>
        <a:xfrm>
          <a:off x="3676" y="1092368"/>
          <a:ext cx="2287791" cy="1143895"/>
        </a:xfrm>
        <a:prstGeom prst="roundRect">
          <a:avLst>
            <a:gd name="adj" fmla="val 10000"/>
          </a:avLst>
        </a:prstGeom>
        <a:solidFill>
          <a:schemeClr val="accent5">
            <a:lumMod val="40000"/>
            <a:lumOff val="60000"/>
          </a:schemeClr>
        </a:solidFill>
        <a:ln>
          <a:solidFill>
            <a:schemeClr val="accent5">
              <a:lumMod val="60000"/>
              <a:lumOff val="4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solidFill>
                <a:schemeClr val="accent5">
                  <a:lumMod val="75000"/>
                </a:schemeClr>
              </a:solidFill>
              <a:latin typeface="メイリオ" panose="020B0604030504040204" pitchFamily="50" charset="-128"/>
              <a:ea typeface="メイリオ" panose="020B0604030504040204" pitchFamily="50" charset="-128"/>
            </a:rPr>
            <a:t>説明会にチェック</a:t>
          </a:r>
          <a:endParaRPr kumimoji="1" lang="en-US" altLang="ja-JP" sz="1800" kern="1200" dirty="0">
            <a:solidFill>
              <a:schemeClr val="accent5">
                <a:lumMod val="75000"/>
              </a:schemeClr>
            </a:solidFill>
            <a:latin typeface="メイリオ" panose="020B0604030504040204" pitchFamily="50" charset="-128"/>
            <a:ea typeface="メイリオ" panose="020B0604030504040204" pitchFamily="50" charset="-128"/>
          </a:endParaRPr>
        </a:p>
      </dsp:txBody>
      <dsp:txXfrm>
        <a:off x="37180" y="1125872"/>
        <a:ext cx="2220783" cy="1076887"/>
      </dsp:txXfrm>
    </dsp:sp>
    <dsp:sp modelId="{87682718-532A-4FD8-9836-54019F2A271A}">
      <dsp:nvSpPr>
        <dsp:cNvPr id="0" name=""/>
        <dsp:cNvSpPr/>
      </dsp:nvSpPr>
      <dsp:spPr>
        <a:xfrm rot="18696998">
          <a:off x="2060081" y="1118363"/>
          <a:ext cx="1377890" cy="61787"/>
        </a:xfrm>
        <a:custGeom>
          <a:avLst/>
          <a:gdLst/>
          <a:ahLst/>
          <a:cxnLst/>
          <a:rect l="0" t="0" r="0" b="0"/>
          <a:pathLst>
            <a:path>
              <a:moveTo>
                <a:pt x="0" y="30893"/>
              </a:moveTo>
              <a:lnTo>
                <a:pt x="1377890" y="3089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2714579" y="1114810"/>
        <a:ext cx="68894" cy="68894"/>
      </dsp:txXfrm>
    </dsp:sp>
    <dsp:sp modelId="{A0A9B60E-2C7E-4B3C-8BA1-1F8C367D87C2}">
      <dsp:nvSpPr>
        <dsp:cNvPr id="0" name=""/>
        <dsp:cNvSpPr/>
      </dsp:nvSpPr>
      <dsp:spPr>
        <a:xfrm>
          <a:off x="3206585" y="207107"/>
          <a:ext cx="4939182" cy="854181"/>
        </a:xfrm>
        <a:prstGeom prst="roundRect">
          <a:avLst>
            <a:gd name="adj" fmla="val 10000"/>
          </a:avLst>
        </a:prstGeom>
        <a:solidFill>
          <a:schemeClr val="accent5">
            <a:lumMod val="40000"/>
            <a:lumOff val="60000"/>
          </a:schemeClr>
        </a:solidFill>
        <a:ln>
          <a:solidFill>
            <a:schemeClr val="accent5">
              <a:lumMod val="60000"/>
              <a:lumOff val="4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a:solidFill>
                <a:schemeClr val="accent5">
                  <a:lumMod val="75000"/>
                </a:schemeClr>
              </a:solidFill>
              <a:latin typeface="メイリオ" panose="020B0604030504040204" pitchFamily="50" charset="-128"/>
              <a:ea typeface="メイリオ" panose="020B0604030504040204" pitchFamily="50" charset="-128"/>
            </a:rPr>
            <a:t>各共済のポイントを</a:t>
          </a:r>
          <a:r>
            <a:rPr kumimoji="1" lang="en-US" altLang="ja-JP" sz="2000" kern="1200">
              <a:solidFill>
                <a:schemeClr val="accent5">
                  <a:lumMod val="75000"/>
                </a:schemeClr>
              </a:solidFill>
              <a:latin typeface="メイリオ" panose="020B0604030504040204" pitchFamily="50" charset="-128"/>
              <a:ea typeface="メイリオ" panose="020B0604030504040204" pitchFamily="50" charset="-128"/>
            </a:rPr>
            <a:t>40</a:t>
          </a:r>
          <a:r>
            <a:rPr kumimoji="1" lang="ja-JP" altLang="en-US" sz="2000" kern="1200">
              <a:solidFill>
                <a:schemeClr val="accent5">
                  <a:lumMod val="75000"/>
                </a:schemeClr>
              </a:solidFill>
              <a:latin typeface="メイリオ" panose="020B0604030504040204" pitchFamily="50" charset="-128"/>
              <a:ea typeface="メイリオ" panose="020B0604030504040204" pitchFamily="50" charset="-128"/>
            </a:rPr>
            <a:t>分で説明</a:t>
          </a:r>
          <a:endParaRPr kumimoji="1" lang="ja-JP" altLang="en-US" sz="2000" kern="1200" dirty="0"/>
        </a:p>
      </dsp:txBody>
      <dsp:txXfrm>
        <a:off x="3231603" y="232125"/>
        <a:ext cx="4889146" cy="804145"/>
      </dsp:txXfrm>
    </dsp:sp>
    <dsp:sp modelId="{6D39E525-F27A-4E0E-A224-B7BC14D9A3CE}">
      <dsp:nvSpPr>
        <dsp:cNvPr id="0" name=""/>
        <dsp:cNvSpPr/>
      </dsp:nvSpPr>
      <dsp:spPr>
        <a:xfrm>
          <a:off x="8145767" y="603304"/>
          <a:ext cx="915116" cy="61787"/>
        </a:xfrm>
        <a:custGeom>
          <a:avLst/>
          <a:gdLst/>
          <a:ahLst/>
          <a:cxnLst/>
          <a:rect l="0" t="0" r="0" b="0"/>
          <a:pathLst>
            <a:path>
              <a:moveTo>
                <a:pt x="0" y="30893"/>
              </a:moveTo>
              <a:lnTo>
                <a:pt x="915116" y="3089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8580448" y="611320"/>
        <a:ext cx="45755" cy="45755"/>
      </dsp:txXfrm>
    </dsp:sp>
    <dsp:sp modelId="{DE22CAFF-7B6E-4556-93E4-2BECC01F75A9}">
      <dsp:nvSpPr>
        <dsp:cNvPr id="0" name=""/>
        <dsp:cNvSpPr/>
      </dsp:nvSpPr>
      <dsp:spPr>
        <a:xfrm>
          <a:off x="9060884" y="225152"/>
          <a:ext cx="2287791" cy="818091"/>
        </a:xfrm>
        <a:prstGeom prst="roundRect">
          <a:avLst>
            <a:gd name="adj" fmla="val 10000"/>
          </a:avLst>
        </a:prstGeom>
        <a:solidFill>
          <a:schemeClr val="accent5">
            <a:lumMod val="40000"/>
            <a:lumOff val="60000"/>
          </a:schemeClr>
        </a:solidFill>
        <a:ln>
          <a:solidFill>
            <a:schemeClr val="accent5">
              <a:lumMod val="60000"/>
              <a:lumOff val="4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kumimoji="1" lang="ja-JP" altLang="en-US" sz="1500" kern="1200" dirty="0">
              <a:solidFill>
                <a:schemeClr val="accent5">
                  <a:lumMod val="75000"/>
                </a:schemeClr>
              </a:solidFill>
              <a:latin typeface="メイリオ" panose="020B0604030504040204" pitchFamily="50" charset="-128"/>
              <a:ea typeface="メイリオ" panose="020B0604030504040204" pitchFamily="50" charset="-128"/>
            </a:rPr>
            <a:t>開催後、個別にお声がけし、不安点を解消</a:t>
          </a:r>
          <a:endParaRPr kumimoji="1" lang="ja-JP" altLang="en-US" sz="1500" kern="1200" dirty="0"/>
        </a:p>
      </dsp:txBody>
      <dsp:txXfrm>
        <a:off x="9084845" y="249113"/>
        <a:ext cx="2239869" cy="770169"/>
      </dsp:txXfrm>
    </dsp:sp>
    <dsp:sp modelId="{A1DC2192-DAE2-424C-B2F3-192BB52A37D1}">
      <dsp:nvSpPr>
        <dsp:cNvPr id="0" name=""/>
        <dsp:cNvSpPr/>
      </dsp:nvSpPr>
      <dsp:spPr>
        <a:xfrm rot="21597078">
          <a:off x="2291468" y="1633034"/>
          <a:ext cx="915117" cy="61787"/>
        </a:xfrm>
        <a:custGeom>
          <a:avLst/>
          <a:gdLst/>
          <a:ahLst/>
          <a:cxnLst/>
          <a:rect l="0" t="0" r="0" b="0"/>
          <a:pathLst>
            <a:path>
              <a:moveTo>
                <a:pt x="0" y="30893"/>
              </a:moveTo>
              <a:lnTo>
                <a:pt x="915117" y="3089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latin typeface="メイリオ" panose="020B0604030504040204" pitchFamily="50" charset="-128"/>
            <a:ea typeface="メイリオ" panose="020B0604030504040204" pitchFamily="50" charset="-128"/>
          </a:endParaRPr>
        </a:p>
      </dsp:txBody>
      <dsp:txXfrm>
        <a:off x="2726148" y="1641049"/>
        <a:ext cx="45755" cy="45755"/>
      </dsp:txXfrm>
    </dsp:sp>
    <dsp:sp modelId="{A5E5F022-E142-4310-82B6-EF4DE99506BA}">
      <dsp:nvSpPr>
        <dsp:cNvPr id="0" name=""/>
        <dsp:cNvSpPr/>
      </dsp:nvSpPr>
      <dsp:spPr>
        <a:xfrm>
          <a:off x="3206585" y="1232873"/>
          <a:ext cx="4916602" cy="861330"/>
        </a:xfrm>
        <a:prstGeom prst="roundRect">
          <a:avLst>
            <a:gd name="adj" fmla="val 10000"/>
          </a:avLst>
        </a:prstGeom>
        <a:solidFill>
          <a:schemeClr val="accent5">
            <a:lumMod val="40000"/>
            <a:lumOff val="60000"/>
          </a:schemeClr>
        </a:solidFill>
        <a:ln>
          <a:solidFill>
            <a:schemeClr val="accent5">
              <a:lumMod val="60000"/>
              <a:lumOff val="4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l" defTabSz="755650">
            <a:lnSpc>
              <a:spcPct val="90000"/>
            </a:lnSpc>
            <a:spcBef>
              <a:spcPct val="0"/>
            </a:spcBef>
            <a:spcAft>
              <a:spcPct val="35000"/>
            </a:spcAft>
            <a:buNone/>
          </a:pPr>
          <a:r>
            <a:rPr kumimoji="1" lang="ja-JP" altLang="en-US" sz="1700" kern="1200" dirty="0">
              <a:solidFill>
                <a:schemeClr val="accent5">
                  <a:lumMod val="75000"/>
                </a:schemeClr>
              </a:solidFill>
              <a:latin typeface="メイリオ" panose="020B0604030504040204" pitchFamily="50" charset="-128"/>
              <a:ea typeface="メイリオ" panose="020B0604030504040204" pitchFamily="50" charset="-128"/>
            </a:rPr>
            <a:t>医療保障に「未加入」だった方を集め、医療保障の必要性を伝え、けんこう共済の魅力を紹介</a:t>
          </a:r>
        </a:p>
      </dsp:txBody>
      <dsp:txXfrm>
        <a:off x="3231812" y="1258100"/>
        <a:ext cx="4866148" cy="810876"/>
      </dsp:txXfrm>
    </dsp:sp>
    <dsp:sp modelId="{2A13864A-8606-4D73-B879-CC99A528C450}">
      <dsp:nvSpPr>
        <dsp:cNvPr id="0" name=""/>
        <dsp:cNvSpPr/>
      </dsp:nvSpPr>
      <dsp:spPr>
        <a:xfrm>
          <a:off x="8123187" y="1632645"/>
          <a:ext cx="915116" cy="61787"/>
        </a:xfrm>
        <a:custGeom>
          <a:avLst/>
          <a:gdLst/>
          <a:ahLst/>
          <a:cxnLst/>
          <a:rect l="0" t="0" r="0" b="0"/>
          <a:pathLst>
            <a:path>
              <a:moveTo>
                <a:pt x="0" y="30893"/>
              </a:moveTo>
              <a:lnTo>
                <a:pt x="915116" y="3089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latin typeface="メイリオ" panose="020B0604030504040204" pitchFamily="50" charset="-128"/>
            <a:ea typeface="メイリオ" panose="020B0604030504040204" pitchFamily="50" charset="-128"/>
          </a:endParaRPr>
        </a:p>
      </dsp:txBody>
      <dsp:txXfrm>
        <a:off x="8557867" y="1640660"/>
        <a:ext cx="45755" cy="45755"/>
      </dsp:txXfrm>
    </dsp:sp>
    <dsp:sp modelId="{91070B30-098F-45D9-A2C2-EE14E6913723}">
      <dsp:nvSpPr>
        <dsp:cNvPr id="0" name=""/>
        <dsp:cNvSpPr/>
      </dsp:nvSpPr>
      <dsp:spPr>
        <a:xfrm>
          <a:off x="9038304" y="1240463"/>
          <a:ext cx="2287791" cy="846151"/>
        </a:xfrm>
        <a:prstGeom prst="roundRect">
          <a:avLst>
            <a:gd name="adj" fmla="val 10000"/>
          </a:avLst>
        </a:prstGeom>
        <a:solidFill>
          <a:schemeClr val="accent5">
            <a:lumMod val="40000"/>
            <a:lumOff val="60000"/>
          </a:schemeClr>
        </a:solidFill>
        <a:ln>
          <a:solidFill>
            <a:schemeClr val="accent5">
              <a:lumMod val="60000"/>
              <a:lumOff val="4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ts val="400"/>
            </a:spcAft>
            <a:buNone/>
          </a:pPr>
          <a:r>
            <a:rPr kumimoji="1" lang="ja-JP" altLang="en-US" sz="1500" kern="1200" dirty="0">
              <a:solidFill>
                <a:schemeClr val="accent5">
                  <a:lumMod val="75000"/>
                </a:schemeClr>
              </a:solidFill>
              <a:latin typeface="メイリオ" panose="020B0604030504040204" pitchFamily="50" charset="-128"/>
              <a:ea typeface="メイリオ" panose="020B0604030504040204" pitchFamily="50" charset="-128"/>
            </a:rPr>
            <a:t>同上</a:t>
          </a:r>
          <a:endParaRPr kumimoji="1" lang="en-US" altLang="ja-JP" sz="1500" kern="1200" dirty="0">
            <a:solidFill>
              <a:schemeClr val="accent5">
                <a:lumMod val="75000"/>
              </a:schemeClr>
            </a:solidFill>
            <a:latin typeface="メイリオ" panose="020B0604030504040204" pitchFamily="50" charset="-128"/>
            <a:ea typeface="メイリオ" panose="020B0604030504040204" pitchFamily="50" charset="-128"/>
          </a:endParaRPr>
        </a:p>
      </dsp:txBody>
      <dsp:txXfrm>
        <a:off x="9063087" y="1265246"/>
        <a:ext cx="2238225" cy="796585"/>
      </dsp:txXfrm>
    </dsp:sp>
    <dsp:sp modelId="{E96FA3C2-CEC8-471E-8CAC-25E4E8949F12}">
      <dsp:nvSpPr>
        <dsp:cNvPr id="0" name=""/>
        <dsp:cNvSpPr/>
      </dsp:nvSpPr>
      <dsp:spPr>
        <a:xfrm rot="2901713">
          <a:off x="2060372" y="2148093"/>
          <a:ext cx="1377309" cy="61787"/>
        </a:xfrm>
        <a:custGeom>
          <a:avLst/>
          <a:gdLst/>
          <a:ahLst/>
          <a:cxnLst/>
          <a:rect l="0" t="0" r="0" b="0"/>
          <a:pathLst>
            <a:path>
              <a:moveTo>
                <a:pt x="0" y="30893"/>
              </a:moveTo>
              <a:lnTo>
                <a:pt x="1377309" y="3089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2714593" y="2144554"/>
        <a:ext cx="68865" cy="68865"/>
      </dsp:txXfrm>
    </dsp:sp>
    <dsp:sp modelId="{EB1CCDB5-18D7-4F2A-AF86-AE36AE8EEB4D}">
      <dsp:nvSpPr>
        <dsp:cNvPr id="0" name=""/>
        <dsp:cNvSpPr/>
      </dsp:nvSpPr>
      <dsp:spPr>
        <a:xfrm>
          <a:off x="3206585" y="2265788"/>
          <a:ext cx="4926485" cy="855737"/>
        </a:xfrm>
        <a:prstGeom prst="roundRect">
          <a:avLst>
            <a:gd name="adj" fmla="val 10000"/>
          </a:avLst>
        </a:prstGeom>
        <a:solidFill>
          <a:schemeClr val="accent5">
            <a:lumMod val="40000"/>
            <a:lumOff val="60000"/>
          </a:schemeClr>
        </a:solidFill>
        <a:ln>
          <a:solidFill>
            <a:schemeClr val="accent5">
              <a:lumMod val="60000"/>
              <a:lumOff val="4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kumimoji="1" lang="ja-JP" altLang="en-US" sz="1500" kern="1200" dirty="0">
              <a:solidFill>
                <a:schemeClr val="accent5">
                  <a:lumMod val="75000"/>
                </a:schemeClr>
              </a:solidFill>
              <a:latin typeface="メイリオ" panose="020B0604030504040204" pitchFamily="50" charset="-128"/>
              <a:ea typeface="メイリオ" panose="020B0604030504040204" pitchFamily="50" charset="-128"/>
            </a:rPr>
            <a:t>配偶者（家族）も同席可とした保障の必要性を伝えるセミナーを開催。その後、個別相談会を実施。</a:t>
          </a:r>
          <a:endParaRPr kumimoji="1" lang="ja-JP" altLang="en-US" sz="1500" kern="1200" dirty="0"/>
        </a:p>
      </dsp:txBody>
      <dsp:txXfrm>
        <a:off x="3231649" y="2290852"/>
        <a:ext cx="4876357" cy="805609"/>
      </dsp:txXfrm>
    </dsp:sp>
    <dsp:sp modelId="{35A37E2A-4855-488C-B614-5184FA07340B}">
      <dsp:nvSpPr>
        <dsp:cNvPr id="0" name=""/>
        <dsp:cNvSpPr/>
      </dsp:nvSpPr>
      <dsp:spPr>
        <a:xfrm>
          <a:off x="8133070" y="2662763"/>
          <a:ext cx="915116" cy="61787"/>
        </a:xfrm>
        <a:custGeom>
          <a:avLst/>
          <a:gdLst/>
          <a:ahLst/>
          <a:cxnLst/>
          <a:rect l="0" t="0" r="0" b="0"/>
          <a:pathLst>
            <a:path>
              <a:moveTo>
                <a:pt x="0" y="30893"/>
              </a:moveTo>
              <a:lnTo>
                <a:pt x="915116" y="3089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8567751" y="2670779"/>
        <a:ext cx="45755" cy="45755"/>
      </dsp:txXfrm>
    </dsp:sp>
    <dsp:sp modelId="{4A4FFAA7-7182-4F6F-8695-6EDAB2182D8B}">
      <dsp:nvSpPr>
        <dsp:cNvPr id="0" name=""/>
        <dsp:cNvSpPr/>
      </dsp:nvSpPr>
      <dsp:spPr>
        <a:xfrm>
          <a:off x="9048187" y="2261990"/>
          <a:ext cx="2287791" cy="863332"/>
        </a:xfrm>
        <a:prstGeom prst="roundRect">
          <a:avLst>
            <a:gd name="adj" fmla="val 10000"/>
          </a:avLst>
        </a:prstGeom>
        <a:solidFill>
          <a:schemeClr val="accent5">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kumimoji="1" lang="ja-JP" altLang="en-US" sz="1500" kern="1200" dirty="0">
              <a:solidFill>
                <a:schemeClr val="accent5">
                  <a:lumMod val="75000"/>
                </a:schemeClr>
              </a:solidFill>
              <a:latin typeface="メイリオ" panose="020B0604030504040204" pitchFamily="50" charset="-128"/>
              <a:ea typeface="メイリオ" panose="020B0604030504040204" pitchFamily="50" charset="-128"/>
            </a:rPr>
            <a:t>同上</a:t>
          </a:r>
          <a:endParaRPr kumimoji="1" lang="ja-JP" altLang="en-US" sz="1500" kern="1200" dirty="0"/>
        </a:p>
      </dsp:txBody>
      <dsp:txXfrm>
        <a:off x="9073473" y="2287276"/>
        <a:ext cx="2237219" cy="8127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76DB0A-B6ED-4637-9D21-0F2A533013AA}">
      <dsp:nvSpPr>
        <dsp:cNvPr id="0" name=""/>
        <dsp:cNvSpPr/>
      </dsp:nvSpPr>
      <dsp:spPr>
        <a:xfrm>
          <a:off x="4067" y="520692"/>
          <a:ext cx="2287634" cy="1143817"/>
        </a:xfrm>
        <a:prstGeom prst="roundRect">
          <a:avLst>
            <a:gd name="adj" fmla="val 10000"/>
          </a:avLst>
        </a:prstGeom>
        <a:solidFill>
          <a:srgbClr val="327EC4"/>
        </a:solidFill>
        <a:ln>
          <a:solidFill>
            <a:schemeClr val="accent5">
              <a:lumMod val="75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solidFill>
                <a:schemeClr val="bg1"/>
              </a:solidFill>
              <a:latin typeface="メイリオ" panose="020B0604030504040204" pitchFamily="50" charset="-128"/>
              <a:ea typeface="メイリオ" panose="020B0604030504040204" pitchFamily="50" charset="-128"/>
            </a:rPr>
            <a:t>個別相談会に　　チェック</a:t>
          </a:r>
          <a:endParaRPr kumimoji="1" lang="en-US" altLang="ja-JP" sz="1800" kern="1200" dirty="0">
            <a:solidFill>
              <a:schemeClr val="bg1"/>
            </a:solidFill>
            <a:latin typeface="メイリオ" panose="020B0604030504040204" pitchFamily="50" charset="-128"/>
            <a:ea typeface="メイリオ" panose="020B0604030504040204" pitchFamily="50" charset="-128"/>
          </a:endParaRPr>
        </a:p>
      </dsp:txBody>
      <dsp:txXfrm>
        <a:off x="37568" y="554193"/>
        <a:ext cx="2220632" cy="1076815"/>
      </dsp:txXfrm>
    </dsp:sp>
    <dsp:sp modelId="{87682718-532A-4FD8-9836-54019F2A271A}">
      <dsp:nvSpPr>
        <dsp:cNvPr id="0" name=""/>
        <dsp:cNvSpPr/>
      </dsp:nvSpPr>
      <dsp:spPr>
        <a:xfrm rot="19833675">
          <a:off x="2223867" y="787281"/>
          <a:ext cx="1050721" cy="94218"/>
        </a:xfrm>
        <a:custGeom>
          <a:avLst/>
          <a:gdLst/>
          <a:ahLst/>
          <a:cxnLst/>
          <a:rect l="0" t="0" r="0" b="0"/>
          <a:pathLst>
            <a:path>
              <a:moveTo>
                <a:pt x="0" y="47109"/>
              </a:moveTo>
              <a:lnTo>
                <a:pt x="1050721" y="4710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2722960" y="808122"/>
        <a:ext cx="52536" cy="52536"/>
      </dsp:txXfrm>
    </dsp:sp>
    <dsp:sp modelId="{A0A9B60E-2C7E-4B3C-8BA1-1F8C367D87C2}">
      <dsp:nvSpPr>
        <dsp:cNvPr id="0" name=""/>
        <dsp:cNvSpPr/>
      </dsp:nvSpPr>
      <dsp:spPr>
        <a:xfrm>
          <a:off x="3206755" y="149118"/>
          <a:ext cx="4938842" cy="854122"/>
        </a:xfrm>
        <a:prstGeom prst="roundRect">
          <a:avLst>
            <a:gd name="adj" fmla="val 10000"/>
          </a:avLst>
        </a:prstGeom>
        <a:solidFill>
          <a:srgbClr val="327EC4"/>
        </a:solidFill>
        <a:ln>
          <a:solidFill>
            <a:schemeClr val="accent5">
              <a:lumMod val="75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70000"/>
            </a:lnSpc>
            <a:spcBef>
              <a:spcPct val="0"/>
            </a:spcBef>
            <a:spcAft>
              <a:spcPts val="0"/>
            </a:spcAft>
            <a:buNone/>
          </a:pPr>
          <a:r>
            <a:rPr kumimoji="1" lang="ja-JP" altLang="en-US" sz="2000" kern="1200" dirty="0">
              <a:solidFill>
                <a:schemeClr val="bg1"/>
              </a:solidFill>
              <a:latin typeface="メイリオ" panose="020B0604030504040204" pitchFamily="50" charset="-128"/>
              <a:ea typeface="メイリオ" panose="020B0604030504040204" pitchFamily="50" charset="-128"/>
            </a:rPr>
            <a:t>希望日時を伺い、当日相談対応</a:t>
          </a:r>
          <a:endParaRPr kumimoji="1" lang="en-US" altLang="ja-JP" sz="2000" kern="1200" dirty="0">
            <a:solidFill>
              <a:schemeClr val="bg1"/>
            </a:solidFill>
            <a:latin typeface="メイリオ" panose="020B0604030504040204" pitchFamily="50" charset="-128"/>
            <a:ea typeface="メイリオ" panose="020B0604030504040204" pitchFamily="50" charset="-128"/>
          </a:endParaRPr>
        </a:p>
      </dsp:txBody>
      <dsp:txXfrm>
        <a:off x="3231771" y="174134"/>
        <a:ext cx="4888810" cy="804090"/>
      </dsp:txXfrm>
    </dsp:sp>
    <dsp:sp modelId="{6D39E525-F27A-4E0E-A224-B7BC14D9A3CE}">
      <dsp:nvSpPr>
        <dsp:cNvPr id="0" name=""/>
        <dsp:cNvSpPr/>
      </dsp:nvSpPr>
      <dsp:spPr>
        <a:xfrm>
          <a:off x="8145597" y="529070"/>
          <a:ext cx="915053" cy="94218"/>
        </a:xfrm>
        <a:custGeom>
          <a:avLst/>
          <a:gdLst/>
          <a:ahLst/>
          <a:cxnLst/>
          <a:rect l="0" t="0" r="0" b="0"/>
          <a:pathLst>
            <a:path>
              <a:moveTo>
                <a:pt x="0" y="47109"/>
              </a:moveTo>
              <a:lnTo>
                <a:pt x="915053" y="4710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8580248" y="553303"/>
        <a:ext cx="45752" cy="45752"/>
      </dsp:txXfrm>
    </dsp:sp>
    <dsp:sp modelId="{DE22CAFF-7B6E-4556-93E4-2BECC01F75A9}">
      <dsp:nvSpPr>
        <dsp:cNvPr id="0" name=""/>
        <dsp:cNvSpPr/>
      </dsp:nvSpPr>
      <dsp:spPr>
        <a:xfrm>
          <a:off x="9060651" y="167161"/>
          <a:ext cx="2287634" cy="818035"/>
        </a:xfrm>
        <a:prstGeom prst="roundRect">
          <a:avLst>
            <a:gd name="adj" fmla="val 10000"/>
          </a:avLst>
        </a:prstGeom>
        <a:solidFill>
          <a:srgbClr val="327EC4"/>
        </a:solidFill>
        <a:ln>
          <a:solidFill>
            <a:schemeClr val="accent5">
              <a:lumMod val="75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solidFill>
                <a:schemeClr val="bg1"/>
              </a:solidFill>
              <a:latin typeface="メイリオ" panose="020B0604030504040204" pitchFamily="50" charset="-128"/>
              <a:ea typeface="メイリオ" panose="020B0604030504040204" pitchFamily="50" charset="-128"/>
            </a:rPr>
            <a:t>開催後、個別に声がけし、不安点を解消</a:t>
          </a:r>
          <a:endParaRPr kumimoji="1" lang="ja-JP" altLang="en-US" sz="1600" kern="1200" dirty="0">
            <a:solidFill>
              <a:schemeClr val="bg1"/>
            </a:solidFill>
          </a:endParaRPr>
        </a:p>
      </dsp:txBody>
      <dsp:txXfrm>
        <a:off x="9084610" y="191120"/>
        <a:ext cx="2239716" cy="770117"/>
      </dsp:txXfrm>
    </dsp:sp>
    <dsp:sp modelId="{A1DC2192-DAE2-424C-B2F3-192BB52A37D1}">
      <dsp:nvSpPr>
        <dsp:cNvPr id="0" name=""/>
        <dsp:cNvSpPr/>
      </dsp:nvSpPr>
      <dsp:spPr>
        <a:xfrm rot="1756123">
          <a:off x="2224743" y="1301915"/>
          <a:ext cx="1048969" cy="94218"/>
        </a:xfrm>
        <a:custGeom>
          <a:avLst/>
          <a:gdLst/>
          <a:ahLst/>
          <a:cxnLst/>
          <a:rect l="0" t="0" r="0" b="0"/>
          <a:pathLst>
            <a:path>
              <a:moveTo>
                <a:pt x="0" y="47109"/>
              </a:moveTo>
              <a:lnTo>
                <a:pt x="1048969" y="4710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latin typeface="メイリオ" panose="020B0604030504040204" pitchFamily="50" charset="-128"/>
            <a:ea typeface="メイリオ" panose="020B0604030504040204" pitchFamily="50" charset="-128"/>
          </a:endParaRPr>
        </a:p>
      </dsp:txBody>
      <dsp:txXfrm>
        <a:off x="2723004" y="1322801"/>
        <a:ext cx="52448" cy="52448"/>
      </dsp:txXfrm>
    </dsp:sp>
    <dsp:sp modelId="{A5E5F022-E142-4310-82B6-EF4DE99506BA}">
      <dsp:nvSpPr>
        <dsp:cNvPr id="0" name=""/>
        <dsp:cNvSpPr/>
      </dsp:nvSpPr>
      <dsp:spPr>
        <a:xfrm>
          <a:off x="3206755" y="1174813"/>
          <a:ext cx="4916263" cy="861271"/>
        </a:xfrm>
        <a:prstGeom prst="roundRect">
          <a:avLst>
            <a:gd name="adj" fmla="val 10000"/>
          </a:avLst>
        </a:prstGeom>
        <a:solidFill>
          <a:srgbClr val="327EC4"/>
        </a:solidFill>
        <a:ln>
          <a:solidFill>
            <a:schemeClr val="accent5">
              <a:lumMod val="75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l" defTabSz="800100">
            <a:lnSpc>
              <a:spcPct val="90000"/>
            </a:lnSpc>
            <a:spcBef>
              <a:spcPct val="0"/>
            </a:spcBef>
            <a:spcAft>
              <a:spcPct val="35000"/>
            </a:spcAft>
            <a:buNone/>
          </a:pPr>
          <a:r>
            <a:rPr kumimoji="1" lang="ja-JP" altLang="en-US" sz="1800" kern="1200" dirty="0">
              <a:solidFill>
                <a:schemeClr val="bg1"/>
              </a:solidFill>
              <a:latin typeface="メイリオ" panose="020B0604030504040204" pitchFamily="50" charset="-128"/>
              <a:ea typeface="メイリオ" panose="020B0604030504040204" pitchFamily="50" charset="-128"/>
            </a:rPr>
            <a:t>期間限定「個別相談窓口」設置を組合員へ案内し、お昼時や定時後に相談対応</a:t>
          </a:r>
        </a:p>
      </dsp:txBody>
      <dsp:txXfrm>
        <a:off x="3231981" y="1200039"/>
        <a:ext cx="4865811" cy="810819"/>
      </dsp:txXfrm>
    </dsp:sp>
    <dsp:sp modelId="{2A13864A-8606-4D73-B879-CC99A528C450}">
      <dsp:nvSpPr>
        <dsp:cNvPr id="0" name=""/>
        <dsp:cNvSpPr/>
      </dsp:nvSpPr>
      <dsp:spPr>
        <a:xfrm>
          <a:off x="8123018" y="1558339"/>
          <a:ext cx="915053" cy="94218"/>
        </a:xfrm>
        <a:custGeom>
          <a:avLst/>
          <a:gdLst/>
          <a:ahLst/>
          <a:cxnLst/>
          <a:rect l="0" t="0" r="0" b="0"/>
          <a:pathLst>
            <a:path>
              <a:moveTo>
                <a:pt x="0" y="47109"/>
              </a:moveTo>
              <a:lnTo>
                <a:pt x="915053" y="4710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latin typeface="メイリオ" panose="020B0604030504040204" pitchFamily="50" charset="-128"/>
            <a:ea typeface="メイリオ" panose="020B0604030504040204" pitchFamily="50" charset="-128"/>
          </a:endParaRPr>
        </a:p>
      </dsp:txBody>
      <dsp:txXfrm>
        <a:off x="8557669" y="1582572"/>
        <a:ext cx="45752" cy="45752"/>
      </dsp:txXfrm>
    </dsp:sp>
    <dsp:sp modelId="{91070B30-098F-45D9-A2C2-EE14E6913723}">
      <dsp:nvSpPr>
        <dsp:cNvPr id="0" name=""/>
        <dsp:cNvSpPr/>
      </dsp:nvSpPr>
      <dsp:spPr>
        <a:xfrm>
          <a:off x="9038072" y="1182402"/>
          <a:ext cx="2287634" cy="846093"/>
        </a:xfrm>
        <a:prstGeom prst="roundRect">
          <a:avLst>
            <a:gd name="adj" fmla="val 10000"/>
          </a:avLst>
        </a:prstGeom>
        <a:solidFill>
          <a:srgbClr val="327EC4"/>
        </a:solidFill>
        <a:ln>
          <a:solidFill>
            <a:schemeClr val="accent5">
              <a:lumMod val="75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ts val="400"/>
            </a:spcAft>
            <a:buNone/>
          </a:pPr>
          <a:r>
            <a:rPr kumimoji="1" lang="ja-JP" altLang="en-US" sz="1500" kern="1200" dirty="0">
              <a:solidFill>
                <a:schemeClr val="bg1"/>
              </a:solidFill>
              <a:latin typeface="メイリオ" panose="020B0604030504040204" pitchFamily="50" charset="-128"/>
              <a:ea typeface="メイリオ" panose="020B0604030504040204" pitchFamily="50" charset="-128"/>
            </a:rPr>
            <a:t>同上</a:t>
          </a:r>
          <a:endParaRPr kumimoji="1" lang="en-US" altLang="ja-JP" sz="1500" kern="1200" dirty="0">
            <a:solidFill>
              <a:schemeClr val="bg1"/>
            </a:solidFill>
            <a:latin typeface="メイリオ" panose="020B0604030504040204" pitchFamily="50" charset="-128"/>
            <a:ea typeface="メイリオ" panose="020B0604030504040204" pitchFamily="50" charset="-128"/>
          </a:endParaRPr>
        </a:p>
      </dsp:txBody>
      <dsp:txXfrm>
        <a:off x="9062853" y="1207183"/>
        <a:ext cx="2238072" cy="7965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76DB0A-B6ED-4637-9D21-0F2A533013AA}">
      <dsp:nvSpPr>
        <dsp:cNvPr id="0" name=""/>
        <dsp:cNvSpPr/>
      </dsp:nvSpPr>
      <dsp:spPr>
        <a:xfrm>
          <a:off x="494" y="2004637"/>
          <a:ext cx="2388588" cy="1097656"/>
        </a:xfrm>
        <a:prstGeom prst="roundRect">
          <a:avLst>
            <a:gd name="adj" fmla="val 10000"/>
          </a:avLst>
        </a:prstGeom>
        <a:solidFill>
          <a:schemeClr val="accent5">
            <a:lumMod val="40000"/>
            <a:lumOff val="60000"/>
          </a:schemeClr>
        </a:solidFill>
        <a:ln>
          <a:solidFill>
            <a:schemeClr val="accent5">
              <a:lumMod val="60000"/>
              <a:lumOff val="4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solidFill>
                <a:schemeClr val="accent5">
                  <a:lumMod val="75000"/>
                </a:schemeClr>
              </a:solidFill>
              <a:latin typeface="メイリオ" panose="020B0604030504040204" pitchFamily="50" charset="-128"/>
              <a:ea typeface="メイリオ" panose="020B0604030504040204" pitchFamily="50" charset="-128"/>
            </a:rPr>
            <a:t>「名前は知っている」　「知らない」にチェック</a:t>
          </a:r>
          <a:endParaRPr kumimoji="1" lang="en-US" altLang="ja-JP" sz="1600" kern="1200" dirty="0">
            <a:solidFill>
              <a:schemeClr val="accent5">
                <a:lumMod val="75000"/>
              </a:schemeClr>
            </a:solidFill>
            <a:latin typeface="メイリオ" panose="020B0604030504040204" pitchFamily="50" charset="-128"/>
            <a:ea typeface="メイリオ" panose="020B0604030504040204" pitchFamily="50" charset="-128"/>
          </a:endParaRPr>
        </a:p>
      </dsp:txBody>
      <dsp:txXfrm>
        <a:off x="32643" y="2036786"/>
        <a:ext cx="2324290" cy="1033358"/>
      </dsp:txXfrm>
    </dsp:sp>
    <dsp:sp modelId="{A1DC2192-DAE2-424C-B2F3-192BB52A37D1}">
      <dsp:nvSpPr>
        <dsp:cNvPr id="0" name=""/>
        <dsp:cNvSpPr/>
      </dsp:nvSpPr>
      <dsp:spPr>
        <a:xfrm rot="19457599">
          <a:off x="2287438" y="2214774"/>
          <a:ext cx="1081414" cy="46230"/>
        </a:xfrm>
        <a:custGeom>
          <a:avLst/>
          <a:gdLst/>
          <a:ahLst/>
          <a:cxnLst/>
          <a:rect l="0" t="0" r="0" b="0"/>
          <a:pathLst>
            <a:path>
              <a:moveTo>
                <a:pt x="0" y="23115"/>
              </a:moveTo>
              <a:lnTo>
                <a:pt x="1081414" y="231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latin typeface="メイリオ" panose="020B0604030504040204" pitchFamily="50" charset="-128"/>
            <a:ea typeface="メイリオ" panose="020B0604030504040204" pitchFamily="50" charset="-128"/>
          </a:endParaRPr>
        </a:p>
      </dsp:txBody>
      <dsp:txXfrm>
        <a:off x="2801110" y="2210854"/>
        <a:ext cx="54070" cy="54070"/>
      </dsp:txXfrm>
    </dsp:sp>
    <dsp:sp modelId="{A5E5F022-E142-4310-82B6-EF4DE99506BA}">
      <dsp:nvSpPr>
        <dsp:cNvPr id="0" name=""/>
        <dsp:cNvSpPr/>
      </dsp:nvSpPr>
      <dsp:spPr>
        <a:xfrm>
          <a:off x="3267208" y="1373484"/>
          <a:ext cx="2195313" cy="1097656"/>
        </a:xfrm>
        <a:prstGeom prst="roundRect">
          <a:avLst>
            <a:gd name="adj" fmla="val 10000"/>
          </a:avLst>
        </a:prstGeom>
        <a:solidFill>
          <a:schemeClr val="accent5">
            <a:lumMod val="40000"/>
            <a:lumOff val="60000"/>
          </a:schemeClr>
        </a:solidFill>
        <a:ln>
          <a:solidFill>
            <a:schemeClr val="accent5">
              <a:lumMod val="60000"/>
              <a:lumOff val="4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solidFill>
                <a:schemeClr val="accent5">
                  <a:lumMod val="75000"/>
                </a:schemeClr>
              </a:solidFill>
              <a:latin typeface="メイリオ" panose="020B0604030504040204" pitchFamily="50" charset="-128"/>
              <a:ea typeface="メイリオ" panose="020B0604030504040204" pitchFamily="50" charset="-128"/>
            </a:rPr>
            <a:t>電機共済の魅力を　　伝える資料を配布</a:t>
          </a:r>
        </a:p>
      </dsp:txBody>
      <dsp:txXfrm>
        <a:off x="3299357" y="1405633"/>
        <a:ext cx="2131015" cy="1033358"/>
      </dsp:txXfrm>
    </dsp:sp>
    <dsp:sp modelId="{2A13864A-8606-4D73-B879-CC99A528C450}">
      <dsp:nvSpPr>
        <dsp:cNvPr id="0" name=""/>
        <dsp:cNvSpPr/>
      </dsp:nvSpPr>
      <dsp:spPr>
        <a:xfrm rot="18718327">
          <a:off x="5245060" y="1411091"/>
          <a:ext cx="1313047" cy="46230"/>
        </a:xfrm>
        <a:custGeom>
          <a:avLst/>
          <a:gdLst/>
          <a:ahLst/>
          <a:cxnLst/>
          <a:rect l="0" t="0" r="0" b="0"/>
          <a:pathLst>
            <a:path>
              <a:moveTo>
                <a:pt x="0" y="23115"/>
              </a:moveTo>
              <a:lnTo>
                <a:pt x="1313047" y="2311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latin typeface="メイリオ" panose="020B0604030504040204" pitchFamily="50" charset="-128"/>
            <a:ea typeface="メイリオ" panose="020B0604030504040204" pitchFamily="50" charset="-128"/>
          </a:endParaRPr>
        </a:p>
      </dsp:txBody>
      <dsp:txXfrm>
        <a:off x="5868758" y="1401380"/>
        <a:ext cx="65652" cy="65652"/>
      </dsp:txXfrm>
    </dsp:sp>
    <dsp:sp modelId="{91070B30-098F-45D9-A2C2-EE14E6913723}">
      <dsp:nvSpPr>
        <dsp:cNvPr id="0" name=""/>
        <dsp:cNvSpPr/>
      </dsp:nvSpPr>
      <dsp:spPr>
        <a:xfrm>
          <a:off x="6340647" y="540319"/>
          <a:ext cx="2920710" cy="811563"/>
        </a:xfrm>
        <a:prstGeom prst="roundRect">
          <a:avLst>
            <a:gd name="adj" fmla="val 10000"/>
          </a:avLst>
        </a:prstGeom>
        <a:solidFill>
          <a:schemeClr val="accent5">
            <a:lumMod val="40000"/>
            <a:lumOff val="60000"/>
          </a:schemeClr>
        </a:solidFill>
        <a:ln>
          <a:solidFill>
            <a:schemeClr val="accent5">
              <a:lumMod val="60000"/>
              <a:lumOff val="4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ts val="400"/>
            </a:spcAft>
            <a:buNone/>
          </a:pPr>
          <a:r>
            <a:rPr kumimoji="1" lang="ja-JP" altLang="en-US" sz="2000" kern="1200" dirty="0">
              <a:solidFill>
                <a:schemeClr val="accent5">
                  <a:lumMod val="75000"/>
                </a:schemeClr>
              </a:solidFill>
              <a:latin typeface="メイリオ" panose="020B0604030504040204" pitchFamily="50" charset="-128"/>
              <a:ea typeface="メイリオ" panose="020B0604030504040204" pitchFamily="50" charset="-128"/>
            </a:rPr>
            <a:t>手渡し</a:t>
          </a:r>
          <a:endParaRPr kumimoji="1" lang="en-US" altLang="ja-JP" sz="2000" kern="1200" dirty="0">
            <a:solidFill>
              <a:schemeClr val="accent5">
                <a:lumMod val="75000"/>
              </a:schemeClr>
            </a:solidFill>
            <a:latin typeface="メイリオ" panose="020B0604030504040204" pitchFamily="50" charset="-128"/>
            <a:ea typeface="メイリオ" panose="020B0604030504040204" pitchFamily="50" charset="-128"/>
          </a:endParaRPr>
        </a:p>
      </dsp:txBody>
      <dsp:txXfrm>
        <a:off x="6364417" y="564089"/>
        <a:ext cx="2873170" cy="764023"/>
      </dsp:txXfrm>
    </dsp:sp>
    <dsp:sp modelId="{F478B681-DA1E-4AE3-BB8C-08B4F7DF217F}">
      <dsp:nvSpPr>
        <dsp:cNvPr id="0" name=""/>
        <dsp:cNvSpPr/>
      </dsp:nvSpPr>
      <dsp:spPr>
        <a:xfrm>
          <a:off x="5462521" y="1899197"/>
          <a:ext cx="878125" cy="46230"/>
        </a:xfrm>
        <a:custGeom>
          <a:avLst/>
          <a:gdLst/>
          <a:ahLst/>
          <a:cxnLst/>
          <a:rect l="0" t="0" r="0" b="0"/>
          <a:pathLst>
            <a:path>
              <a:moveTo>
                <a:pt x="0" y="23115"/>
              </a:moveTo>
              <a:lnTo>
                <a:pt x="878125" y="2311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5879631" y="1900359"/>
        <a:ext cx="43906" cy="43906"/>
      </dsp:txXfrm>
    </dsp:sp>
    <dsp:sp modelId="{D72CDD04-8C14-41F2-9A69-1EE8A1BDFA13}">
      <dsp:nvSpPr>
        <dsp:cNvPr id="0" name=""/>
        <dsp:cNvSpPr/>
      </dsp:nvSpPr>
      <dsp:spPr>
        <a:xfrm>
          <a:off x="6340647" y="1516531"/>
          <a:ext cx="2920710" cy="811563"/>
        </a:xfrm>
        <a:prstGeom prst="roundRect">
          <a:avLst>
            <a:gd name="adj" fmla="val 10000"/>
          </a:avLst>
        </a:prstGeom>
        <a:solidFill>
          <a:schemeClr val="accent5">
            <a:lumMod val="40000"/>
            <a:lumOff val="60000"/>
          </a:schemeClr>
        </a:solidFill>
        <a:ln>
          <a:solidFill>
            <a:schemeClr val="accent5">
              <a:lumMod val="60000"/>
              <a:lumOff val="4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solidFill>
                <a:schemeClr val="accent5">
                  <a:lumMod val="75000"/>
                </a:schemeClr>
              </a:solidFill>
              <a:latin typeface="メイリオ" panose="020B0604030504040204" pitchFamily="50" charset="-128"/>
              <a:ea typeface="メイリオ" panose="020B0604030504040204" pitchFamily="50" charset="-128"/>
            </a:rPr>
            <a:t>データをメール発信</a:t>
          </a:r>
          <a:endParaRPr kumimoji="1" lang="ja-JP" altLang="en-US" sz="2000" kern="1200" dirty="0"/>
        </a:p>
      </dsp:txBody>
      <dsp:txXfrm>
        <a:off x="6364417" y="1540301"/>
        <a:ext cx="2873170" cy="764023"/>
      </dsp:txXfrm>
    </dsp:sp>
    <dsp:sp modelId="{E1677C69-98C2-4657-B710-A742C9876A9C}">
      <dsp:nvSpPr>
        <dsp:cNvPr id="0" name=""/>
        <dsp:cNvSpPr/>
      </dsp:nvSpPr>
      <dsp:spPr>
        <a:xfrm rot="2881673">
          <a:off x="5245060" y="2387303"/>
          <a:ext cx="1313047" cy="46230"/>
        </a:xfrm>
        <a:custGeom>
          <a:avLst/>
          <a:gdLst/>
          <a:ahLst/>
          <a:cxnLst/>
          <a:rect l="0" t="0" r="0" b="0"/>
          <a:pathLst>
            <a:path>
              <a:moveTo>
                <a:pt x="0" y="23115"/>
              </a:moveTo>
              <a:lnTo>
                <a:pt x="1313047" y="2311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5868758" y="2377592"/>
        <a:ext cx="65652" cy="65652"/>
      </dsp:txXfrm>
    </dsp:sp>
    <dsp:sp modelId="{3BBE7A95-6184-4023-A8A6-28DBCB618604}">
      <dsp:nvSpPr>
        <dsp:cNvPr id="0" name=""/>
        <dsp:cNvSpPr/>
      </dsp:nvSpPr>
      <dsp:spPr>
        <a:xfrm>
          <a:off x="6340647" y="2492743"/>
          <a:ext cx="2920710" cy="811563"/>
        </a:xfrm>
        <a:prstGeom prst="roundRect">
          <a:avLst>
            <a:gd name="adj" fmla="val 10000"/>
          </a:avLst>
        </a:prstGeom>
        <a:solidFill>
          <a:schemeClr val="accent5">
            <a:lumMod val="40000"/>
            <a:lumOff val="60000"/>
          </a:schemeClr>
        </a:solidFill>
        <a:ln>
          <a:solidFill>
            <a:schemeClr val="accent5">
              <a:lumMod val="60000"/>
              <a:lumOff val="4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solidFill>
                <a:schemeClr val="accent5">
                  <a:lumMod val="75000"/>
                </a:schemeClr>
              </a:solidFill>
              <a:latin typeface="メイリオ" panose="020B0604030504040204" pitchFamily="50" charset="-128"/>
              <a:ea typeface="メイリオ" panose="020B0604030504040204" pitchFamily="50" charset="-128"/>
            </a:rPr>
            <a:t>代理店の</a:t>
          </a:r>
          <a:r>
            <a:rPr kumimoji="1" lang="en-US" altLang="ja-JP" sz="2000" kern="1200" dirty="0">
              <a:solidFill>
                <a:schemeClr val="accent5">
                  <a:lumMod val="75000"/>
                </a:schemeClr>
              </a:solidFill>
              <a:latin typeface="メイリオ" panose="020B0604030504040204" pitchFamily="50" charset="-128"/>
              <a:ea typeface="メイリオ" panose="020B0604030504040204" pitchFamily="50" charset="-128"/>
            </a:rPr>
            <a:t>DM</a:t>
          </a:r>
          <a:r>
            <a:rPr kumimoji="1" lang="ja-JP" altLang="en-US" sz="2000" kern="1200" dirty="0">
              <a:solidFill>
                <a:schemeClr val="accent5">
                  <a:lumMod val="75000"/>
                </a:schemeClr>
              </a:solidFill>
              <a:latin typeface="メイリオ" panose="020B0604030504040204" pitchFamily="50" charset="-128"/>
              <a:ea typeface="メイリオ" panose="020B0604030504040204" pitchFamily="50" charset="-128"/>
            </a:rPr>
            <a:t>を活用し　自宅へ送付</a:t>
          </a:r>
          <a:endParaRPr kumimoji="1" lang="ja-JP" altLang="en-US" sz="2000" kern="1200" dirty="0"/>
        </a:p>
      </dsp:txBody>
      <dsp:txXfrm>
        <a:off x="6364417" y="2516513"/>
        <a:ext cx="2873170" cy="764023"/>
      </dsp:txXfrm>
    </dsp:sp>
    <dsp:sp modelId="{7B999C55-25DB-41D0-8167-89D89883DCAE}">
      <dsp:nvSpPr>
        <dsp:cNvPr id="0" name=""/>
        <dsp:cNvSpPr/>
      </dsp:nvSpPr>
      <dsp:spPr>
        <a:xfrm rot="2142401">
          <a:off x="2287438" y="2845926"/>
          <a:ext cx="1081414" cy="46230"/>
        </a:xfrm>
        <a:custGeom>
          <a:avLst/>
          <a:gdLst/>
          <a:ahLst/>
          <a:cxnLst/>
          <a:rect l="0" t="0" r="0" b="0"/>
          <a:pathLst>
            <a:path>
              <a:moveTo>
                <a:pt x="0" y="23115"/>
              </a:moveTo>
              <a:lnTo>
                <a:pt x="1081414" y="231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latin typeface="メイリオ" panose="020B0604030504040204" pitchFamily="50" charset="-128"/>
            <a:ea typeface="メイリオ" panose="020B0604030504040204" pitchFamily="50" charset="-128"/>
          </a:endParaRPr>
        </a:p>
      </dsp:txBody>
      <dsp:txXfrm>
        <a:off x="2801110" y="2842006"/>
        <a:ext cx="54070" cy="54070"/>
      </dsp:txXfrm>
    </dsp:sp>
    <dsp:sp modelId="{D429143A-1ED5-4C3F-A871-D3830EFAE58D}">
      <dsp:nvSpPr>
        <dsp:cNvPr id="0" name=""/>
        <dsp:cNvSpPr/>
      </dsp:nvSpPr>
      <dsp:spPr>
        <a:xfrm>
          <a:off x="3267208" y="2635789"/>
          <a:ext cx="2195313" cy="1097656"/>
        </a:xfrm>
        <a:prstGeom prst="roundRect">
          <a:avLst>
            <a:gd name="adj" fmla="val 10000"/>
          </a:avLst>
        </a:prstGeom>
        <a:solidFill>
          <a:schemeClr val="accent5">
            <a:lumMod val="40000"/>
            <a:lumOff val="60000"/>
          </a:schemeClr>
        </a:solidFill>
        <a:ln>
          <a:solidFill>
            <a:schemeClr val="accent5">
              <a:lumMod val="60000"/>
              <a:lumOff val="4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solidFill>
                <a:schemeClr val="accent5">
                  <a:lumMod val="75000"/>
                </a:schemeClr>
              </a:solidFill>
              <a:latin typeface="メイリオ" panose="020B0604030504040204" pitchFamily="50" charset="-128"/>
              <a:ea typeface="メイリオ" panose="020B0604030504040204" pitchFamily="50" charset="-128"/>
            </a:rPr>
            <a:t>説明会への参加を案内</a:t>
          </a:r>
          <a:endParaRPr kumimoji="1" lang="en-US" altLang="ja-JP" sz="1600" kern="1200" dirty="0">
            <a:solidFill>
              <a:schemeClr val="accent5">
                <a:lumMod val="75000"/>
              </a:schemeClr>
            </a:solidFill>
            <a:latin typeface="メイリオ" panose="020B0604030504040204" pitchFamily="50" charset="-128"/>
            <a:ea typeface="メイリオ" panose="020B0604030504040204" pitchFamily="50" charset="-128"/>
          </a:endParaRPr>
        </a:p>
        <a:p>
          <a:pPr marL="0" lvl="0" indent="0" algn="ctr" defTabSz="711200">
            <a:lnSpc>
              <a:spcPct val="90000"/>
            </a:lnSpc>
            <a:spcBef>
              <a:spcPct val="0"/>
            </a:spcBef>
            <a:spcAft>
              <a:spcPct val="35000"/>
            </a:spcAft>
            <a:buNone/>
          </a:pPr>
          <a:r>
            <a:rPr lang="ja-JP" altLang="en-US" sz="1600" b="1" kern="1200" dirty="0">
              <a:solidFill>
                <a:srgbClr val="FF0000"/>
              </a:solidFill>
              <a:latin typeface="メイリオ" panose="020B0604030504040204" pitchFamily="50" charset="-128"/>
              <a:ea typeface="メイリオ" panose="020B0604030504040204" pitchFamily="50" charset="-128"/>
            </a:rPr>
            <a:t>スライド</a:t>
          </a:r>
          <a:r>
            <a:rPr lang="en-US" altLang="ja-JP" sz="1600" b="1" kern="1200" dirty="0">
              <a:solidFill>
                <a:srgbClr val="FF0000"/>
              </a:solidFill>
              <a:latin typeface="メイリオ" panose="020B0604030504040204" pitchFamily="50" charset="-128"/>
              <a:ea typeface="メイリオ" panose="020B0604030504040204" pitchFamily="50" charset="-128"/>
            </a:rPr>
            <a:t>16</a:t>
          </a:r>
          <a:r>
            <a:rPr lang="ja-JP" altLang="en-US" sz="1600" b="1" kern="1200" dirty="0">
              <a:solidFill>
                <a:srgbClr val="FF0000"/>
              </a:solidFill>
              <a:latin typeface="メイリオ" panose="020B0604030504040204" pitchFamily="50" charset="-128"/>
              <a:ea typeface="メイリオ" panose="020B0604030504040204" pitchFamily="50" charset="-128"/>
            </a:rPr>
            <a:t>参照</a:t>
          </a:r>
          <a:endParaRPr kumimoji="1" lang="ja-JP" altLang="en-US" sz="1600" kern="1200" dirty="0">
            <a:solidFill>
              <a:schemeClr val="accent5">
                <a:lumMod val="75000"/>
              </a:schemeClr>
            </a:solidFill>
            <a:latin typeface="メイリオ" panose="020B0604030504040204" pitchFamily="50" charset="-128"/>
            <a:ea typeface="メイリオ" panose="020B0604030504040204" pitchFamily="50" charset="-128"/>
          </a:endParaRPr>
        </a:p>
      </dsp:txBody>
      <dsp:txXfrm>
        <a:off x="3299357" y="2667938"/>
        <a:ext cx="2131015" cy="103335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C7B04BB6-9B0D-4ABF-B9EF-E13F805535D0}" type="datetimeFigureOut">
              <a:rPr kumimoji="1" lang="ja-JP" altLang="en-US" smtClean="0"/>
              <a:t>2023/7/26</a:t>
            </a:fld>
            <a:endParaRPr kumimoji="1" lang="ja-JP" altLang="en-US"/>
          </a:p>
        </p:txBody>
      </p:sp>
      <p:sp>
        <p:nvSpPr>
          <p:cNvPr id="4" name="フッター プレースホルダー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34B20811-551F-4ACD-B3F7-AFF33BE5885C}" type="slidenum">
              <a:rPr kumimoji="1" lang="ja-JP" altLang="en-US" smtClean="0"/>
              <a:t>‹#›</a:t>
            </a:fld>
            <a:endParaRPr kumimoji="1" lang="ja-JP" altLang="en-US"/>
          </a:p>
        </p:txBody>
      </p:sp>
    </p:spTree>
    <p:extLst>
      <p:ext uri="{BB962C8B-B14F-4D97-AF65-F5344CB8AC3E}">
        <p14:creationId xmlns:p14="http://schemas.microsoft.com/office/powerpoint/2010/main" val="19913716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5B839AF-A1D6-4FCA-8FB4-43026CA80B07}" type="datetimeFigureOut">
              <a:rPr kumimoji="1" lang="ja-JP" altLang="en-US" smtClean="0"/>
              <a:t>2023/7/26</a:t>
            </a:fld>
            <a:endParaRPr kumimoji="1" lang="ja-JP" altLang="en-US"/>
          </a:p>
        </p:txBody>
      </p:sp>
      <p:sp>
        <p:nvSpPr>
          <p:cNvPr id="4" name="スライド イメージ プレースホルダー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3581EE0-516C-4042-8EAE-88B062A29E45}" type="slidenum">
              <a:rPr kumimoji="1" lang="ja-JP" altLang="en-US" smtClean="0"/>
              <a:t>‹#›</a:t>
            </a:fld>
            <a:endParaRPr kumimoji="1" lang="ja-JP" altLang="en-US"/>
          </a:p>
        </p:txBody>
      </p:sp>
    </p:spTree>
    <p:extLst>
      <p:ext uri="{BB962C8B-B14F-4D97-AF65-F5344CB8AC3E}">
        <p14:creationId xmlns:p14="http://schemas.microsoft.com/office/powerpoint/2010/main" val="256347870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524F23-8D79-47FF-A8DA-BFD2D9258B14}"/>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D64B2C6A-12B4-4A45-A114-1C25335488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5764E5D-9169-4A45-B299-BFDDFB41CCAB}"/>
              </a:ext>
            </a:extLst>
          </p:cNvPr>
          <p:cNvSpPr>
            <a:spLocks noGrp="1"/>
          </p:cNvSpPr>
          <p:nvPr>
            <p:ph type="dt" sz="half" idx="10"/>
          </p:nvPr>
        </p:nvSpPr>
        <p:spPr/>
        <p:txBody>
          <a:bodyPr/>
          <a:lstStyle/>
          <a:p>
            <a:fld id="{0EEAAA14-1FEB-4775-AB72-2A7EF202AB16}" type="datetime1">
              <a:rPr kumimoji="1" lang="ja-JP" altLang="en-US" smtClean="0"/>
              <a:t>2023/7/26</a:t>
            </a:fld>
            <a:endParaRPr kumimoji="1" lang="ja-JP" altLang="en-US"/>
          </a:p>
        </p:txBody>
      </p:sp>
      <p:sp>
        <p:nvSpPr>
          <p:cNvPr id="5" name="フッター プレースホルダー 4">
            <a:extLst>
              <a:ext uri="{FF2B5EF4-FFF2-40B4-BE49-F238E27FC236}">
                <a16:creationId xmlns:a16="http://schemas.microsoft.com/office/drawing/2014/main" id="{958460A9-607F-424A-B9B9-DA38D059D39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DE2F076-AF7B-4CDB-9C8B-DE664375240C}"/>
              </a:ext>
            </a:extLst>
          </p:cNvPr>
          <p:cNvSpPr>
            <a:spLocks noGrp="1"/>
          </p:cNvSpPr>
          <p:nvPr>
            <p:ph type="sldNum" sz="quarter" idx="12"/>
          </p:nvPr>
        </p:nvSpPr>
        <p:spPr>
          <a:xfrm>
            <a:off x="9448800" y="6492877"/>
            <a:ext cx="2743200" cy="365125"/>
          </a:xfrm>
        </p:spPr>
        <p:txBody>
          <a:bodyPr/>
          <a:lstStyle>
            <a:lvl1pPr>
              <a:defRPr sz="2400"/>
            </a:lvl1pPr>
          </a:lstStyle>
          <a:p>
            <a:fld id="{61988611-1C92-4F00-9D2B-E74DF293D579}" type="slidenum">
              <a:rPr lang="ja-JP" altLang="en-US" smtClean="0"/>
              <a:pPr/>
              <a:t>‹#›</a:t>
            </a:fld>
            <a:endParaRPr lang="ja-JP" altLang="en-US"/>
          </a:p>
        </p:txBody>
      </p:sp>
    </p:spTree>
    <p:extLst>
      <p:ext uri="{BB962C8B-B14F-4D97-AF65-F5344CB8AC3E}">
        <p14:creationId xmlns:p14="http://schemas.microsoft.com/office/powerpoint/2010/main" val="1970844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5DF03D-CBA3-438E-A6CF-F93F18F2BBE1}"/>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63C49F2-7430-43F6-B89B-8AE233FE8844}"/>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F1DE48B-B416-49E2-8BC9-CCBC0AD3C5F7}"/>
              </a:ext>
            </a:extLst>
          </p:cNvPr>
          <p:cNvSpPr>
            <a:spLocks noGrp="1"/>
          </p:cNvSpPr>
          <p:nvPr>
            <p:ph type="dt" sz="half" idx="10"/>
          </p:nvPr>
        </p:nvSpPr>
        <p:spPr/>
        <p:txBody>
          <a:bodyPr/>
          <a:lstStyle/>
          <a:p>
            <a:fld id="{329C34E5-E6E2-4D22-9354-189CDD0DD708}" type="datetime1">
              <a:rPr kumimoji="1" lang="ja-JP" altLang="en-US" smtClean="0"/>
              <a:t>2023/7/26</a:t>
            </a:fld>
            <a:endParaRPr kumimoji="1" lang="ja-JP" altLang="en-US"/>
          </a:p>
        </p:txBody>
      </p:sp>
      <p:sp>
        <p:nvSpPr>
          <p:cNvPr id="5" name="フッター プレースホルダー 4">
            <a:extLst>
              <a:ext uri="{FF2B5EF4-FFF2-40B4-BE49-F238E27FC236}">
                <a16:creationId xmlns:a16="http://schemas.microsoft.com/office/drawing/2014/main" id="{A9039D5E-CDBF-4981-B685-7E2F6C79356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532B872-8EC3-44C5-8142-B91751951868}"/>
              </a:ext>
            </a:extLst>
          </p:cNvPr>
          <p:cNvSpPr>
            <a:spLocks noGrp="1"/>
          </p:cNvSpPr>
          <p:nvPr>
            <p:ph type="sldNum" sz="quarter" idx="12"/>
          </p:nvPr>
        </p:nvSpPr>
        <p:spPr/>
        <p:txBody>
          <a:bodyPr/>
          <a:lstStyle/>
          <a:p>
            <a:fld id="{61988611-1C92-4F00-9D2B-E74DF293D579}" type="slidenum">
              <a:rPr kumimoji="1" lang="ja-JP" altLang="en-US" smtClean="0"/>
              <a:t>‹#›</a:t>
            </a:fld>
            <a:endParaRPr kumimoji="1" lang="ja-JP" altLang="en-US"/>
          </a:p>
        </p:txBody>
      </p:sp>
    </p:spTree>
    <p:extLst>
      <p:ext uri="{BB962C8B-B14F-4D97-AF65-F5344CB8AC3E}">
        <p14:creationId xmlns:p14="http://schemas.microsoft.com/office/powerpoint/2010/main" val="1783619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630E4F7-51F3-4781-AB80-529D889F42EF}"/>
              </a:ext>
            </a:extLst>
          </p:cNvPr>
          <p:cNvSpPr>
            <a:spLocks noGrp="1"/>
          </p:cNvSpPr>
          <p:nvPr>
            <p:ph type="title" orient="vert"/>
          </p:nvPr>
        </p:nvSpPr>
        <p:spPr>
          <a:xfrm>
            <a:off x="8724901"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C2FBCDE-8627-4321-9D96-F945FB086481}"/>
              </a:ext>
            </a:extLst>
          </p:cNvPr>
          <p:cNvSpPr>
            <a:spLocks noGrp="1"/>
          </p:cNvSpPr>
          <p:nvPr>
            <p:ph type="body" orient="vert" idx="1"/>
          </p:nvPr>
        </p:nvSpPr>
        <p:spPr>
          <a:xfrm>
            <a:off x="838201"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C76811A-13FF-424E-A22E-813DE1BBC9E4}"/>
              </a:ext>
            </a:extLst>
          </p:cNvPr>
          <p:cNvSpPr>
            <a:spLocks noGrp="1"/>
          </p:cNvSpPr>
          <p:nvPr>
            <p:ph type="dt" sz="half" idx="10"/>
          </p:nvPr>
        </p:nvSpPr>
        <p:spPr/>
        <p:txBody>
          <a:bodyPr/>
          <a:lstStyle/>
          <a:p>
            <a:fld id="{98FEC2CA-D419-4A46-8B53-4AB3D89A47E2}" type="datetime1">
              <a:rPr kumimoji="1" lang="ja-JP" altLang="en-US" smtClean="0"/>
              <a:t>2023/7/26</a:t>
            </a:fld>
            <a:endParaRPr kumimoji="1" lang="ja-JP" altLang="en-US"/>
          </a:p>
        </p:txBody>
      </p:sp>
      <p:sp>
        <p:nvSpPr>
          <p:cNvPr id="5" name="フッター プレースホルダー 4">
            <a:extLst>
              <a:ext uri="{FF2B5EF4-FFF2-40B4-BE49-F238E27FC236}">
                <a16:creationId xmlns:a16="http://schemas.microsoft.com/office/drawing/2014/main" id="{1A71BFD5-DF62-414A-8164-D2101C185B1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829BDA0-4943-4ECD-88CC-63A80D2237CD}"/>
              </a:ext>
            </a:extLst>
          </p:cNvPr>
          <p:cNvSpPr>
            <a:spLocks noGrp="1"/>
          </p:cNvSpPr>
          <p:nvPr>
            <p:ph type="sldNum" sz="quarter" idx="12"/>
          </p:nvPr>
        </p:nvSpPr>
        <p:spPr/>
        <p:txBody>
          <a:bodyPr/>
          <a:lstStyle/>
          <a:p>
            <a:fld id="{61988611-1C92-4F00-9D2B-E74DF293D579}" type="slidenum">
              <a:rPr kumimoji="1" lang="ja-JP" altLang="en-US" smtClean="0"/>
              <a:t>‹#›</a:t>
            </a:fld>
            <a:endParaRPr kumimoji="1" lang="ja-JP" altLang="en-US"/>
          </a:p>
        </p:txBody>
      </p:sp>
    </p:spTree>
    <p:extLst>
      <p:ext uri="{BB962C8B-B14F-4D97-AF65-F5344CB8AC3E}">
        <p14:creationId xmlns:p14="http://schemas.microsoft.com/office/powerpoint/2010/main" val="4285881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72D62C-4434-48BC-B83C-D323DE836CF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BCE6471-7142-460D-B62C-7ED37BEC1578}"/>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1DE5EFB-E2BB-4430-B495-1F75BB955F51}"/>
              </a:ext>
            </a:extLst>
          </p:cNvPr>
          <p:cNvSpPr>
            <a:spLocks noGrp="1"/>
          </p:cNvSpPr>
          <p:nvPr>
            <p:ph type="dt" sz="half" idx="10"/>
          </p:nvPr>
        </p:nvSpPr>
        <p:spPr/>
        <p:txBody>
          <a:bodyPr/>
          <a:lstStyle/>
          <a:p>
            <a:fld id="{2A9E1293-550D-43C2-9F27-CD55C0CF3FC8}" type="datetime1">
              <a:rPr kumimoji="1" lang="ja-JP" altLang="en-US" smtClean="0"/>
              <a:t>2023/7/26</a:t>
            </a:fld>
            <a:endParaRPr kumimoji="1" lang="ja-JP" altLang="en-US"/>
          </a:p>
        </p:txBody>
      </p:sp>
      <p:sp>
        <p:nvSpPr>
          <p:cNvPr id="5" name="フッター プレースホルダー 4">
            <a:extLst>
              <a:ext uri="{FF2B5EF4-FFF2-40B4-BE49-F238E27FC236}">
                <a16:creationId xmlns:a16="http://schemas.microsoft.com/office/drawing/2014/main" id="{09204AC3-ABDA-4E39-ACD2-BEB3135EEA4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E7B4BCC-9442-4257-8A58-EBEB2E4793A4}"/>
              </a:ext>
            </a:extLst>
          </p:cNvPr>
          <p:cNvSpPr>
            <a:spLocks noGrp="1"/>
          </p:cNvSpPr>
          <p:nvPr>
            <p:ph type="sldNum" sz="quarter" idx="12"/>
          </p:nvPr>
        </p:nvSpPr>
        <p:spPr>
          <a:xfrm>
            <a:off x="9448800" y="6492877"/>
            <a:ext cx="2743200" cy="365125"/>
          </a:xfrm>
        </p:spPr>
        <p:txBody>
          <a:bodyPr/>
          <a:lstStyle>
            <a:lvl1pPr>
              <a:defRPr sz="2400"/>
            </a:lvl1pPr>
          </a:lstStyle>
          <a:p>
            <a:fld id="{61988611-1C92-4F00-9D2B-E74DF293D579}" type="slidenum">
              <a:rPr lang="ja-JP" altLang="en-US" smtClean="0"/>
              <a:pPr/>
              <a:t>‹#›</a:t>
            </a:fld>
            <a:endParaRPr lang="ja-JP" altLang="en-US"/>
          </a:p>
        </p:txBody>
      </p:sp>
    </p:spTree>
    <p:extLst>
      <p:ext uri="{BB962C8B-B14F-4D97-AF65-F5344CB8AC3E}">
        <p14:creationId xmlns:p14="http://schemas.microsoft.com/office/powerpoint/2010/main" val="917690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E172DE-95DE-4DB8-AB93-44535927DA75}"/>
              </a:ext>
            </a:extLst>
          </p:cNvPr>
          <p:cNvSpPr>
            <a:spLocks noGrp="1"/>
          </p:cNvSpPr>
          <p:nvPr>
            <p:ph type="title"/>
          </p:nvPr>
        </p:nvSpPr>
        <p:spPr>
          <a:xfrm>
            <a:off x="831851" y="1709740"/>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FCBC7ED-14EF-4ECF-8E98-611F50449A2D}"/>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CDD68DC-9318-4B08-8550-8AE516C3A2C0}"/>
              </a:ext>
            </a:extLst>
          </p:cNvPr>
          <p:cNvSpPr>
            <a:spLocks noGrp="1"/>
          </p:cNvSpPr>
          <p:nvPr>
            <p:ph type="dt" sz="half" idx="10"/>
          </p:nvPr>
        </p:nvSpPr>
        <p:spPr/>
        <p:txBody>
          <a:bodyPr/>
          <a:lstStyle/>
          <a:p>
            <a:fld id="{D81BC1FC-096C-44DA-82A9-4986C4924F94}" type="datetime1">
              <a:rPr kumimoji="1" lang="ja-JP" altLang="en-US" smtClean="0"/>
              <a:t>2023/7/26</a:t>
            </a:fld>
            <a:endParaRPr kumimoji="1" lang="ja-JP" altLang="en-US"/>
          </a:p>
        </p:txBody>
      </p:sp>
      <p:sp>
        <p:nvSpPr>
          <p:cNvPr id="5" name="フッター プレースホルダー 4">
            <a:extLst>
              <a:ext uri="{FF2B5EF4-FFF2-40B4-BE49-F238E27FC236}">
                <a16:creationId xmlns:a16="http://schemas.microsoft.com/office/drawing/2014/main" id="{EAAE48D3-D88B-4C4B-BF23-0123AEC57C0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84DB16C-CF47-404C-8CA5-61A01FEF43A8}"/>
              </a:ext>
            </a:extLst>
          </p:cNvPr>
          <p:cNvSpPr>
            <a:spLocks noGrp="1"/>
          </p:cNvSpPr>
          <p:nvPr>
            <p:ph type="sldNum" sz="quarter" idx="12"/>
          </p:nvPr>
        </p:nvSpPr>
        <p:spPr/>
        <p:txBody>
          <a:bodyPr/>
          <a:lstStyle/>
          <a:p>
            <a:fld id="{61988611-1C92-4F00-9D2B-E74DF293D579}" type="slidenum">
              <a:rPr kumimoji="1" lang="ja-JP" altLang="en-US" smtClean="0"/>
              <a:t>‹#›</a:t>
            </a:fld>
            <a:endParaRPr kumimoji="1" lang="ja-JP" altLang="en-US"/>
          </a:p>
        </p:txBody>
      </p:sp>
    </p:spTree>
    <p:extLst>
      <p:ext uri="{BB962C8B-B14F-4D97-AF65-F5344CB8AC3E}">
        <p14:creationId xmlns:p14="http://schemas.microsoft.com/office/powerpoint/2010/main" val="3612225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19EBA1-B5C5-4392-ACA5-7F7C2C46DBE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941292E-4152-4228-8137-F49C686532AB}"/>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213F14F-86F6-470A-86BB-228B0C8B16CB}"/>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9D8B9DA4-7BCE-40E8-BAE1-47A6E28DA063}"/>
              </a:ext>
            </a:extLst>
          </p:cNvPr>
          <p:cNvSpPr>
            <a:spLocks noGrp="1"/>
          </p:cNvSpPr>
          <p:nvPr>
            <p:ph type="dt" sz="half" idx="10"/>
          </p:nvPr>
        </p:nvSpPr>
        <p:spPr/>
        <p:txBody>
          <a:bodyPr/>
          <a:lstStyle/>
          <a:p>
            <a:fld id="{4E190A25-9329-48EA-9F10-DC4E7241B5EC}" type="datetime1">
              <a:rPr kumimoji="1" lang="ja-JP" altLang="en-US" smtClean="0"/>
              <a:t>2023/7/26</a:t>
            </a:fld>
            <a:endParaRPr kumimoji="1" lang="ja-JP" altLang="en-US"/>
          </a:p>
        </p:txBody>
      </p:sp>
      <p:sp>
        <p:nvSpPr>
          <p:cNvPr id="6" name="フッター プレースホルダー 5">
            <a:extLst>
              <a:ext uri="{FF2B5EF4-FFF2-40B4-BE49-F238E27FC236}">
                <a16:creationId xmlns:a16="http://schemas.microsoft.com/office/drawing/2014/main" id="{38650E9D-E46A-485D-9F1B-B0D825E057D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9823B9F-D419-4CC3-A893-1C4C308460E5}"/>
              </a:ext>
            </a:extLst>
          </p:cNvPr>
          <p:cNvSpPr>
            <a:spLocks noGrp="1"/>
          </p:cNvSpPr>
          <p:nvPr>
            <p:ph type="sldNum" sz="quarter" idx="12"/>
          </p:nvPr>
        </p:nvSpPr>
        <p:spPr/>
        <p:txBody>
          <a:bodyPr/>
          <a:lstStyle/>
          <a:p>
            <a:fld id="{61988611-1C92-4F00-9D2B-E74DF293D579}" type="slidenum">
              <a:rPr kumimoji="1" lang="ja-JP" altLang="en-US" smtClean="0"/>
              <a:t>‹#›</a:t>
            </a:fld>
            <a:endParaRPr kumimoji="1" lang="ja-JP" altLang="en-US"/>
          </a:p>
        </p:txBody>
      </p:sp>
    </p:spTree>
    <p:extLst>
      <p:ext uri="{BB962C8B-B14F-4D97-AF65-F5344CB8AC3E}">
        <p14:creationId xmlns:p14="http://schemas.microsoft.com/office/powerpoint/2010/main" val="2039043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D91F53-C1EC-4052-862E-9E06E99D593F}"/>
              </a:ext>
            </a:extLst>
          </p:cNvPr>
          <p:cNvSpPr>
            <a:spLocks noGrp="1"/>
          </p:cNvSpPr>
          <p:nvPr>
            <p:ph type="title"/>
          </p:nvPr>
        </p:nvSpPr>
        <p:spPr>
          <a:xfrm>
            <a:off x="839788" y="365127"/>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DC17E59-B752-490B-9205-E1541A86B0AF}"/>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F1E67C3-263C-44CD-894C-434BC189BAA5}"/>
              </a:ext>
            </a:extLst>
          </p:cNvPr>
          <p:cNvSpPr>
            <a:spLocks noGrp="1"/>
          </p:cNvSpPr>
          <p:nvPr>
            <p:ph sz="half" idx="2"/>
          </p:nvPr>
        </p:nvSpPr>
        <p:spPr>
          <a:xfrm>
            <a:off x="839789"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95DC7A97-11EA-413C-9152-8074C1199DCA}"/>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6F1EEC91-B095-4C76-A1C5-704ECAD74589}"/>
              </a:ext>
            </a:extLst>
          </p:cNvPr>
          <p:cNvSpPr>
            <a:spLocks noGrp="1"/>
          </p:cNvSpPr>
          <p:nvPr>
            <p:ph sz="quarter" idx="4"/>
          </p:nvPr>
        </p:nvSpPr>
        <p:spPr>
          <a:xfrm>
            <a:off x="6172201"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ED44C649-51B6-439D-B611-49544E277F3E}"/>
              </a:ext>
            </a:extLst>
          </p:cNvPr>
          <p:cNvSpPr>
            <a:spLocks noGrp="1"/>
          </p:cNvSpPr>
          <p:nvPr>
            <p:ph type="dt" sz="half" idx="10"/>
          </p:nvPr>
        </p:nvSpPr>
        <p:spPr/>
        <p:txBody>
          <a:bodyPr/>
          <a:lstStyle/>
          <a:p>
            <a:fld id="{64F916C1-0084-4EDF-9CEC-9AAB9C8641B6}" type="datetime1">
              <a:rPr kumimoji="1" lang="ja-JP" altLang="en-US" smtClean="0"/>
              <a:t>2023/7/26</a:t>
            </a:fld>
            <a:endParaRPr kumimoji="1" lang="ja-JP" altLang="en-US"/>
          </a:p>
        </p:txBody>
      </p:sp>
      <p:sp>
        <p:nvSpPr>
          <p:cNvPr id="8" name="フッター プレースホルダー 7">
            <a:extLst>
              <a:ext uri="{FF2B5EF4-FFF2-40B4-BE49-F238E27FC236}">
                <a16:creationId xmlns:a16="http://schemas.microsoft.com/office/drawing/2014/main" id="{1BB93E86-CD3B-47AF-B016-CF2F31FF538F}"/>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5EB54038-9E06-493A-9D5B-422B75C68F95}"/>
              </a:ext>
            </a:extLst>
          </p:cNvPr>
          <p:cNvSpPr>
            <a:spLocks noGrp="1"/>
          </p:cNvSpPr>
          <p:nvPr>
            <p:ph type="sldNum" sz="quarter" idx="12"/>
          </p:nvPr>
        </p:nvSpPr>
        <p:spPr/>
        <p:txBody>
          <a:bodyPr/>
          <a:lstStyle/>
          <a:p>
            <a:fld id="{61988611-1C92-4F00-9D2B-E74DF293D579}" type="slidenum">
              <a:rPr kumimoji="1" lang="ja-JP" altLang="en-US" smtClean="0"/>
              <a:t>‹#›</a:t>
            </a:fld>
            <a:endParaRPr kumimoji="1" lang="ja-JP" altLang="en-US"/>
          </a:p>
        </p:txBody>
      </p:sp>
    </p:spTree>
    <p:extLst>
      <p:ext uri="{BB962C8B-B14F-4D97-AF65-F5344CB8AC3E}">
        <p14:creationId xmlns:p14="http://schemas.microsoft.com/office/powerpoint/2010/main" val="3267531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004606-A230-48CF-B692-8259F90C08B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4E5E584A-19EA-4CAA-A75C-CE589AD174BB}"/>
              </a:ext>
            </a:extLst>
          </p:cNvPr>
          <p:cNvSpPr>
            <a:spLocks noGrp="1"/>
          </p:cNvSpPr>
          <p:nvPr>
            <p:ph type="dt" sz="half" idx="10"/>
          </p:nvPr>
        </p:nvSpPr>
        <p:spPr/>
        <p:txBody>
          <a:bodyPr/>
          <a:lstStyle/>
          <a:p>
            <a:fld id="{C949DFC0-A199-445D-B80A-50C7CDF1ED5A}" type="datetime1">
              <a:rPr kumimoji="1" lang="ja-JP" altLang="en-US" smtClean="0"/>
              <a:t>2023/7/26</a:t>
            </a:fld>
            <a:endParaRPr kumimoji="1" lang="ja-JP" altLang="en-US"/>
          </a:p>
        </p:txBody>
      </p:sp>
      <p:sp>
        <p:nvSpPr>
          <p:cNvPr id="4" name="フッター プレースホルダー 3">
            <a:extLst>
              <a:ext uri="{FF2B5EF4-FFF2-40B4-BE49-F238E27FC236}">
                <a16:creationId xmlns:a16="http://schemas.microsoft.com/office/drawing/2014/main" id="{47902B05-2172-44B3-941B-0FD834AC17A1}"/>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0D0B3F1C-6819-4882-8E37-582E50EF234E}"/>
              </a:ext>
            </a:extLst>
          </p:cNvPr>
          <p:cNvSpPr>
            <a:spLocks noGrp="1"/>
          </p:cNvSpPr>
          <p:nvPr>
            <p:ph type="sldNum" sz="quarter" idx="12"/>
          </p:nvPr>
        </p:nvSpPr>
        <p:spPr/>
        <p:txBody>
          <a:bodyPr/>
          <a:lstStyle/>
          <a:p>
            <a:fld id="{61988611-1C92-4F00-9D2B-E74DF293D579}" type="slidenum">
              <a:rPr kumimoji="1" lang="ja-JP" altLang="en-US" smtClean="0"/>
              <a:t>‹#›</a:t>
            </a:fld>
            <a:endParaRPr kumimoji="1" lang="ja-JP" altLang="en-US"/>
          </a:p>
        </p:txBody>
      </p:sp>
    </p:spTree>
    <p:extLst>
      <p:ext uri="{BB962C8B-B14F-4D97-AF65-F5344CB8AC3E}">
        <p14:creationId xmlns:p14="http://schemas.microsoft.com/office/powerpoint/2010/main" val="2909343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1AF802D-E417-42B4-86AE-3ED99AC08F11}"/>
              </a:ext>
            </a:extLst>
          </p:cNvPr>
          <p:cNvSpPr>
            <a:spLocks noGrp="1"/>
          </p:cNvSpPr>
          <p:nvPr>
            <p:ph type="dt" sz="half" idx="10"/>
          </p:nvPr>
        </p:nvSpPr>
        <p:spPr/>
        <p:txBody>
          <a:bodyPr/>
          <a:lstStyle/>
          <a:p>
            <a:fld id="{8CB9D15D-6B6C-4219-A159-8400C24162BA}" type="datetime1">
              <a:rPr kumimoji="1" lang="ja-JP" altLang="en-US" smtClean="0"/>
              <a:t>2023/7/26</a:t>
            </a:fld>
            <a:endParaRPr kumimoji="1" lang="ja-JP" altLang="en-US"/>
          </a:p>
        </p:txBody>
      </p:sp>
      <p:sp>
        <p:nvSpPr>
          <p:cNvPr id="3" name="フッター プレースホルダー 2">
            <a:extLst>
              <a:ext uri="{FF2B5EF4-FFF2-40B4-BE49-F238E27FC236}">
                <a16:creationId xmlns:a16="http://schemas.microsoft.com/office/drawing/2014/main" id="{AC669434-6860-40D9-830C-8C9BEB206989}"/>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5AB4D93-8C9E-4785-95C2-5BF09D38ABC3}"/>
              </a:ext>
            </a:extLst>
          </p:cNvPr>
          <p:cNvSpPr>
            <a:spLocks noGrp="1"/>
          </p:cNvSpPr>
          <p:nvPr>
            <p:ph type="sldNum" sz="quarter" idx="12"/>
          </p:nvPr>
        </p:nvSpPr>
        <p:spPr/>
        <p:txBody>
          <a:bodyPr/>
          <a:lstStyle/>
          <a:p>
            <a:fld id="{61988611-1C92-4F00-9D2B-E74DF293D579}" type="slidenum">
              <a:rPr kumimoji="1" lang="ja-JP" altLang="en-US" smtClean="0"/>
              <a:t>‹#›</a:t>
            </a:fld>
            <a:endParaRPr kumimoji="1" lang="ja-JP" altLang="en-US"/>
          </a:p>
        </p:txBody>
      </p:sp>
    </p:spTree>
    <p:extLst>
      <p:ext uri="{BB962C8B-B14F-4D97-AF65-F5344CB8AC3E}">
        <p14:creationId xmlns:p14="http://schemas.microsoft.com/office/powerpoint/2010/main" val="2173304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40047A-54E3-4492-8475-918110284F8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7012098-91CD-40C0-9168-970C35C6BC07}"/>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03DE702B-E155-444A-85C1-E4E189155E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CC049D3-72F8-4CFE-8335-E47E232AF8E1}"/>
              </a:ext>
            </a:extLst>
          </p:cNvPr>
          <p:cNvSpPr>
            <a:spLocks noGrp="1"/>
          </p:cNvSpPr>
          <p:nvPr>
            <p:ph type="dt" sz="half" idx="10"/>
          </p:nvPr>
        </p:nvSpPr>
        <p:spPr/>
        <p:txBody>
          <a:bodyPr/>
          <a:lstStyle/>
          <a:p>
            <a:fld id="{0B884D57-4513-45AC-B81D-C528A7BBE337}" type="datetime1">
              <a:rPr kumimoji="1" lang="ja-JP" altLang="en-US" smtClean="0"/>
              <a:t>2023/7/26</a:t>
            </a:fld>
            <a:endParaRPr kumimoji="1" lang="ja-JP" altLang="en-US"/>
          </a:p>
        </p:txBody>
      </p:sp>
      <p:sp>
        <p:nvSpPr>
          <p:cNvPr id="6" name="フッター プレースホルダー 5">
            <a:extLst>
              <a:ext uri="{FF2B5EF4-FFF2-40B4-BE49-F238E27FC236}">
                <a16:creationId xmlns:a16="http://schemas.microsoft.com/office/drawing/2014/main" id="{B53A495D-B533-4BDE-9F40-81746BE2911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C9663C6-8859-4DC8-94BA-861EF8AA9171}"/>
              </a:ext>
            </a:extLst>
          </p:cNvPr>
          <p:cNvSpPr>
            <a:spLocks noGrp="1"/>
          </p:cNvSpPr>
          <p:nvPr>
            <p:ph type="sldNum" sz="quarter" idx="12"/>
          </p:nvPr>
        </p:nvSpPr>
        <p:spPr/>
        <p:txBody>
          <a:bodyPr/>
          <a:lstStyle/>
          <a:p>
            <a:fld id="{61988611-1C92-4F00-9D2B-E74DF293D579}" type="slidenum">
              <a:rPr kumimoji="1" lang="ja-JP" altLang="en-US" smtClean="0"/>
              <a:t>‹#›</a:t>
            </a:fld>
            <a:endParaRPr kumimoji="1" lang="ja-JP" altLang="en-US"/>
          </a:p>
        </p:txBody>
      </p:sp>
    </p:spTree>
    <p:extLst>
      <p:ext uri="{BB962C8B-B14F-4D97-AF65-F5344CB8AC3E}">
        <p14:creationId xmlns:p14="http://schemas.microsoft.com/office/powerpoint/2010/main" val="2078740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427C3C-2B66-4F9C-8A1F-309F929BE5F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FDDA5F1-D090-4EA5-B72E-224134AEDAE9}"/>
              </a:ext>
            </a:extLst>
          </p:cNvPr>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EF5ABF66-B06C-4180-9C67-697E9BA5B5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0436904-9BB0-48D9-B210-4420633AC970}"/>
              </a:ext>
            </a:extLst>
          </p:cNvPr>
          <p:cNvSpPr>
            <a:spLocks noGrp="1"/>
          </p:cNvSpPr>
          <p:nvPr>
            <p:ph type="dt" sz="half" idx="10"/>
          </p:nvPr>
        </p:nvSpPr>
        <p:spPr/>
        <p:txBody>
          <a:bodyPr/>
          <a:lstStyle/>
          <a:p>
            <a:fld id="{1BD9B024-F944-478D-BA4A-A7EAC21B62D3}" type="datetime1">
              <a:rPr kumimoji="1" lang="ja-JP" altLang="en-US" smtClean="0"/>
              <a:t>2023/7/26</a:t>
            </a:fld>
            <a:endParaRPr kumimoji="1" lang="ja-JP" altLang="en-US"/>
          </a:p>
        </p:txBody>
      </p:sp>
      <p:sp>
        <p:nvSpPr>
          <p:cNvPr id="6" name="フッター プレースホルダー 5">
            <a:extLst>
              <a:ext uri="{FF2B5EF4-FFF2-40B4-BE49-F238E27FC236}">
                <a16:creationId xmlns:a16="http://schemas.microsoft.com/office/drawing/2014/main" id="{0DDD4BB5-DCAD-4BDB-A815-DACB85355CC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EB471AF-4B67-421A-86A1-85BED118C8D3}"/>
              </a:ext>
            </a:extLst>
          </p:cNvPr>
          <p:cNvSpPr>
            <a:spLocks noGrp="1"/>
          </p:cNvSpPr>
          <p:nvPr>
            <p:ph type="sldNum" sz="quarter" idx="12"/>
          </p:nvPr>
        </p:nvSpPr>
        <p:spPr/>
        <p:txBody>
          <a:bodyPr/>
          <a:lstStyle/>
          <a:p>
            <a:fld id="{61988611-1C92-4F00-9D2B-E74DF293D579}" type="slidenum">
              <a:rPr kumimoji="1" lang="ja-JP" altLang="en-US" smtClean="0"/>
              <a:t>‹#›</a:t>
            </a:fld>
            <a:endParaRPr kumimoji="1" lang="ja-JP" altLang="en-US"/>
          </a:p>
        </p:txBody>
      </p:sp>
    </p:spTree>
    <p:extLst>
      <p:ext uri="{BB962C8B-B14F-4D97-AF65-F5344CB8AC3E}">
        <p14:creationId xmlns:p14="http://schemas.microsoft.com/office/powerpoint/2010/main" val="3458646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8A0493A9-8F2D-478E-AE36-19ECDFD7404A}"/>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76F9914-1539-4215-884A-0D062BCCF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CC2E633-BDE8-430A-8DB0-ED021B6D81E9}"/>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5A180A-786F-4F55-B57B-C1EBF9325662}" type="datetime1">
              <a:rPr kumimoji="1" lang="ja-JP" altLang="en-US" smtClean="0"/>
              <a:t>2023/7/26</a:t>
            </a:fld>
            <a:endParaRPr kumimoji="1" lang="ja-JP" altLang="en-US"/>
          </a:p>
        </p:txBody>
      </p:sp>
      <p:sp>
        <p:nvSpPr>
          <p:cNvPr id="5" name="フッター プレースホルダー 4">
            <a:extLst>
              <a:ext uri="{FF2B5EF4-FFF2-40B4-BE49-F238E27FC236}">
                <a16:creationId xmlns:a16="http://schemas.microsoft.com/office/drawing/2014/main" id="{4DD19E5B-7447-4A7E-AA51-9624570B7BA6}"/>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73BE198E-12FA-43AA-A804-ECFAF458B68B}"/>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988611-1C92-4F00-9D2B-E74DF293D579}" type="slidenum">
              <a:rPr kumimoji="1" lang="ja-JP" altLang="en-US" smtClean="0"/>
              <a:t>‹#›</a:t>
            </a:fld>
            <a:endParaRPr kumimoji="1" lang="ja-JP" altLang="en-US"/>
          </a:p>
        </p:txBody>
      </p:sp>
    </p:spTree>
    <p:extLst>
      <p:ext uri="{BB962C8B-B14F-4D97-AF65-F5344CB8AC3E}">
        <p14:creationId xmlns:p14="http://schemas.microsoft.com/office/powerpoint/2010/main" val="2778440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3.pn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image" Target="../media/image38.png"/><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image" Target="../media/image37.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hyperlink" Target="https://forms.office.com/r/ZYsByFFGif" TargetMode="External"/><Relationship Id="rId2" Type="http://schemas.openxmlformats.org/officeDocument/2006/relationships/hyperlink" Target="https://forms.office.com/r/ggMNuViEYE" TargetMode="Externa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ソース画像を表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67" y="635360"/>
            <a:ext cx="12192000" cy="5794469"/>
          </a:xfrm>
          <a:prstGeom prst="rect">
            <a:avLst/>
          </a:prstGeom>
          <a:noFill/>
          <a:extLst>
            <a:ext uri="{909E8E84-426E-40DD-AFC4-6F175D3DCCD1}">
              <a14:hiddenFill xmlns:a14="http://schemas.microsoft.com/office/drawing/2010/main">
                <a:solidFill>
                  <a:srgbClr val="FFFFFF"/>
                </a:solidFill>
              </a14:hiddenFill>
            </a:ext>
          </a:extLst>
        </p:spPr>
      </p:pic>
      <p:sp>
        <p:nvSpPr>
          <p:cNvPr id="4" name="台形 3"/>
          <p:cNvSpPr/>
          <p:nvPr/>
        </p:nvSpPr>
        <p:spPr>
          <a:xfrm>
            <a:off x="5943599" y="3585029"/>
            <a:ext cx="301164" cy="2844800"/>
          </a:xfrm>
          <a:prstGeom prst="trapezoid">
            <a:avLst>
              <a:gd name="adj" fmla="val 37879"/>
            </a:avLst>
          </a:prstGeom>
          <a:gradFill flip="none" rotWithShape="1">
            <a:gsLst>
              <a:gs pos="0">
                <a:srgbClr val="C7BCA1">
                  <a:tint val="44500"/>
                  <a:satMod val="160000"/>
                  <a:lumMod val="84000"/>
                </a:srgbClr>
              </a:gs>
              <a:gs pos="41000">
                <a:srgbClr val="C7BCA1">
                  <a:tint val="23500"/>
                  <a:satMod val="160000"/>
                  <a:lumMod val="89000"/>
                  <a:lumOff val="11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正方形/長方形 5"/>
          <p:cNvSpPr/>
          <p:nvPr/>
        </p:nvSpPr>
        <p:spPr>
          <a:xfrm>
            <a:off x="1386098" y="5352921"/>
            <a:ext cx="4288353" cy="707886"/>
          </a:xfrm>
          <a:prstGeom prst="rect">
            <a:avLst/>
          </a:prstGeom>
          <a:noFill/>
        </p:spPr>
        <p:txBody>
          <a:bodyPr wrap="none" lIns="91440" tIns="45720" rIns="91440" bIns="45720">
            <a:spAutoFit/>
          </a:bodyPr>
          <a:lstStyle/>
          <a:p>
            <a:pPr algn="ctr"/>
            <a:r>
              <a:rPr lang="ja-JP" altLang="en-US" sz="4000" b="1">
                <a:ln w="10160">
                  <a:solidFill>
                    <a:schemeClr val="bg1">
                      <a:lumMod val="50000"/>
                    </a:schemeClr>
                  </a:solidFill>
                  <a:prstDash val="solid"/>
                </a:ln>
                <a:solidFill>
                  <a:srgbClr val="FFFFFF"/>
                </a:solidFill>
                <a:effectLst>
                  <a:glow rad="101600">
                    <a:schemeClr val="bg1">
                      <a:alpha val="60000"/>
                    </a:schemeClr>
                  </a:glow>
                  <a:outerShdw blurRad="38100" dist="22860" dir="5400000" algn="tl" rotWithShape="0">
                    <a:srgbClr val="000000">
                      <a:alpha val="30000"/>
                    </a:srgbClr>
                  </a:outerShdw>
                </a:effectLst>
              </a:rPr>
              <a:t>「無保障」とは</a:t>
            </a:r>
            <a:r>
              <a:rPr lang="en-US" altLang="ja-JP" sz="4000" b="1">
                <a:ln w="10160">
                  <a:solidFill>
                    <a:schemeClr val="bg1">
                      <a:lumMod val="50000"/>
                    </a:schemeClr>
                  </a:solidFill>
                  <a:prstDash val="solid"/>
                </a:ln>
                <a:solidFill>
                  <a:srgbClr val="FFFFFF"/>
                </a:solidFill>
                <a:effectLst>
                  <a:glow rad="101600">
                    <a:schemeClr val="bg1">
                      <a:alpha val="60000"/>
                    </a:schemeClr>
                  </a:glow>
                  <a:outerShdw blurRad="38100" dist="22860" dir="5400000" algn="tl" rotWithShape="0">
                    <a:srgbClr val="000000">
                      <a:alpha val="30000"/>
                    </a:srgbClr>
                  </a:outerShdw>
                </a:effectLst>
              </a:rPr>
              <a:t>…</a:t>
            </a:r>
            <a:endParaRPr lang="ja-JP" altLang="en-US" sz="4000" b="1" dirty="0">
              <a:ln w="10160">
                <a:solidFill>
                  <a:schemeClr val="bg1">
                    <a:lumMod val="50000"/>
                  </a:schemeClr>
                </a:solidFill>
                <a:prstDash val="solid"/>
              </a:ln>
              <a:solidFill>
                <a:srgbClr val="FFFFFF"/>
              </a:solidFill>
              <a:effectLst>
                <a:glow rad="101600">
                  <a:schemeClr val="bg1">
                    <a:alpha val="60000"/>
                  </a:schemeClr>
                </a:glow>
                <a:outerShdw blurRad="38100" dist="22860" dir="5400000" algn="tl" rotWithShape="0">
                  <a:srgbClr val="000000">
                    <a:alpha val="30000"/>
                  </a:srgbClr>
                </a:outerShdw>
              </a:effectLst>
            </a:endParaRPr>
          </a:p>
        </p:txBody>
      </p:sp>
      <p:sp>
        <p:nvSpPr>
          <p:cNvPr id="8" name="正方形/長方形 7"/>
          <p:cNvSpPr/>
          <p:nvPr/>
        </p:nvSpPr>
        <p:spPr>
          <a:xfrm>
            <a:off x="6191822" y="5318581"/>
            <a:ext cx="5955476" cy="1015663"/>
          </a:xfrm>
          <a:prstGeom prst="rect">
            <a:avLst/>
          </a:prstGeom>
        </p:spPr>
        <p:txBody>
          <a:bodyPr wrap="none">
            <a:spAutoFit/>
          </a:bodyPr>
          <a:lstStyle/>
          <a:p>
            <a:r>
              <a:rPr lang="ja-JP" altLang="en-US" sz="3000" b="1" u="sng"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「もしもの時の備え」が</a:t>
            </a:r>
            <a:endParaRPr lang="en-US" altLang="ja-JP" sz="3000" b="1" u="sng"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r>
              <a:rPr lang="ja-JP" altLang="en-US" sz="30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a:t>
            </a:r>
            <a:r>
              <a:rPr lang="ja-JP" altLang="en-US" sz="3000" b="1" u="sng"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できていない状態</a:t>
            </a:r>
            <a:r>
              <a:rPr lang="ja-JP" altLang="en-US" sz="3000" b="1" u="sng">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のこと</a:t>
            </a:r>
            <a:endParaRPr lang="ja-JP" altLang="en-US" sz="3000" b="1" dirty="0">
              <a:solidFill>
                <a:schemeClr val="bg1"/>
              </a:solidFill>
              <a:effectLst>
                <a:outerShdw blurRad="38100" dist="38100" dir="2700000" algn="tl">
                  <a:srgbClr val="000000">
                    <a:alpha val="43137"/>
                  </a:srgbClr>
                </a:outerShdw>
              </a:effectLst>
            </a:endParaRPr>
          </a:p>
        </p:txBody>
      </p:sp>
      <p:sp>
        <p:nvSpPr>
          <p:cNvPr id="31" name="雲形吹き出し 30"/>
          <p:cNvSpPr/>
          <p:nvPr/>
        </p:nvSpPr>
        <p:spPr>
          <a:xfrm flipH="1">
            <a:off x="451443" y="875329"/>
            <a:ext cx="2980851" cy="1581833"/>
          </a:xfrm>
          <a:prstGeom prst="cloudCallout">
            <a:avLst>
              <a:gd name="adj1" fmla="val -14260"/>
              <a:gd name="adj2" fmla="val 34028"/>
            </a:avLst>
          </a:prstGeom>
          <a:gradFill flip="none" rotWithShape="1">
            <a:gsLst>
              <a:gs pos="0">
                <a:schemeClr val="bg1">
                  <a:lumMod val="75000"/>
                  <a:shade val="30000"/>
                  <a:satMod val="115000"/>
                </a:schemeClr>
              </a:gs>
              <a:gs pos="72000">
                <a:schemeClr val="bg1">
                  <a:lumMod val="75000"/>
                </a:schemeClr>
              </a:gs>
              <a:gs pos="38000">
                <a:schemeClr val="bg1">
                  <a:lumMod val="75000"/>
                  <a:shade val="67500"/>
                  <a:satMod val="115000"/>
                </a:schemeClr>
              </a:gs>
            </a:gsLst>
            <a:lin ang="16200000" scaled="1"/>
            <a:tileRect/>
          </a:gradFill>
          <a:ln>
            <a:solidFill>
              <a:schemeClr val="bg1"/>
            </a:solidFill>
          </a:ln>
          <a:effectLst>
            <a:glow rad="139700">
              <a:schemeClr val="accent3">
                <a:satMod val="175000"/>
                <a:alpha val="4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1028" name="Picture 4" descr="ソース画像を表示"/>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71847" y="1907961"/>
            <a:ext cx="5980050" cy="4994500"/>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518418" y="1183270"/>
            <a:ext cx="2864540" cy="830997"/>
          </a:xfrm>
          <a:prstGeom prst="rect">
            <a:avLst/>
          </a:prstGeom>
          <a:noFill/>
          <a:effectLst>
            <a:softEdge rad="190500"/>
          </a:effectLst>
        </p:spPr>
        <p:txBody>
          <a:bodyPr wrap="square" rtlCol="0">
            <a:spAutoFit/>
          </a:bodyPr>
          <a:lstStyle/>
          <a:p>
            <a:pPr algn="ctr"/>
            <a:r>
              <a:rPr lang="ja-JP" altLang="en-US" sz="2400" b="1" dirty="0">
                <a:solidFill>
                  <a:schemeClr val="bg1"/>
                </a:solidFill>
                <a:effectLst>
                  <a:glow rad="228600">
                    <a:schemeClr val="accent4">
                      <a:satMod val="175000"/>
                      <a:alpha val="40000"/>
                    </a:schemeClr>
                  </a:glow>
                </a:effectLst>
                <a:latin typeface="BIZ UDPゴシック" panose="020B0400000000000000" pitchFamily="50" charset="-128"/>
                <a:ea typeface="BIZ UDPゴシック" panose="020B0400000000000000" pitchFamily="50" charset="-128"/>
              </a:rPr>
              <a:t>ケガ・病気の時の</a:t>
            </a:r>
            <a:endParaRPr lang="en-US" altLang="ja-JP" sz="2400" b="1" dirty="0">
              <a:solidFill>
                <a:schemeClr val="bg1"/>
              </a:solidFill>
              <a:effectLst>
                <a:glow rad="228600">
                  <a:schemeClr val="accent4">
                    <a:satMod val="175000"/>
                    <a:alpha val="40000"/>
                  </a:schemeClr>
                </a:glow>
              </a:effectLst>
              <a:latin typeface="BIZ UDPゴシック" panose="020B0400000000000000" pitchFamily="50" charset="-128"/>
              <a:ea typeface="BIZ UDPゴシック" panose="020B0400000000000000" pitchFamily="50" charset="-128"/>
            </a:endParaRPr>
          </a:p>
          <a:p>
            <a:pPr algn="ctr"/>
            <a:r>
              <a:rPr lang="ja-JP" altLang="en-US" sz="2400" b="1" dirty="0">
                <a:solidFill>
                  <a:schemeClr val="bg1"/>
                </a:solidFill>
                <a:effectLst>
                  <a:glow rad="228600">
                    <a:schemeClr val="accent4">
                      <a:satMod val="175000"/>
                      <a:alpha val="40000"/>
                    </a:schemeClr>
                  </a:glow>
                </a:effectLst>
                <a:latin typeface="BIZ UDPゴシック" panose="020B0400000000000000" pitchFamily="50" charset="-128"/>
                <a:ea typeface="BIZ UDPゴシック" panose="020B0400000000000000" pitchFamily="50" charset="-128"/>
              </a:rPr>
              <a:t>治療費</a:t>
            </a:r>
            <a:endParaRPr lang="en-US" altLang="ja-JP" sz="2400" b="1" dirty="0">
              <a:solidFill>
                <a:schemeClr val="bg1"/>
              </a:solidFill>
              <a:effectLst>
                <a:glow rad="228600">
                  <a:schemeClr val="accent4">
                    <a:satMod val="175000"/>
                    <a:alpha val="40000"/>
                  </a:schemeClr>
                </a:glow>
              </a:effectLst>
              <a:latin typeface="BIZ UDPゴシック" panose="020B0400000000000000" pitchFamily="50" charset="-128"/>
              <a:ea typeface="BIZ UDPゴシック" panose="020B0400000000000000" pitchFamily="50" charset="-128"/>
            </a:endParaRPr>
          </a:p>
        </p:txBody>
      </p:sp>
      <p:sp>
        <p:nvSpPr>
          <p:cNvPr id="30" name="雲形吹き出し 29"/>
          <p:cNvSpPr/>
          <p:nvPr/>
        </p:nvSpPr>
        <p:spPr>
          <a:xfrm flipH="1">
            <a:off x="66343" y="2600936"/>
            <a:ext cx="2679868" cy="1341879"/>
          </a:xfrm>
          <a:prstGeom prst="cloudCallout">
            <a:avLst>
              <a:gd name="adj1" fmla="val -14260"/>
              <a:gd name="adj2" fmla="val 34028"/>
            </a:avLst>
          </a:prstGeom>
          <a:gradFill flip="none" rotWithShape="1">
            <a:gsLst>
              <a:gs pos="0">
                <a:schemeClr val="bg1">
                  <a:lumMod val="75000"/>
                  <a:shade val="30000"/>
                  <a:satMod val="115000"/>
                </a:schemeClr>
              </a:gs>
              <a:gs pos="72000">
                <a:schemeClr val="bg1">
                  <a:lumMod val="75000"/>
                </a:schemeClr>
              </a:gs>
              <a:gs pos="38000">
                <a:schemeClr val="bg1">
                  <a:lumMod val="75000"/>
                  <a:shade val="67500"/>
                  <a:satMod val="115000"/>
                </a:schemeClr>
              </a:gs>
            </a:gsLst>
            <a:lin ang="16200000" scaled="1"/>
            <a:tileRect/>
          </a:gradFill>
          <a:ln>
            <a:solidFill>
              <a:schemeClr val="bg1"/>
            </a:solidFill>
          </a:ln>
          <a:effectLst>
            <a:glow rad="139700">
              <a:schemeClr val="accent3">
                <a:satMod val="175000"/>
                <a:alpha val="4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 name="雲形吹き出し 14"/>
          <p:cNvSpPr/>
          <p:nvPr/>
        </p:nvSpPr>
        <p:spPr>
          <a:xfrm>
            <a:off x="9290437" y="2420373"/>
            <a:ext cx="2838877" cy="1046713"/>
          </a:xfrm>
          <a:prstGeom prst="cloudCallout">
            <a:avLst>
              <a:gd name="adj1" fmla="val -14260"/>
              <a:gd name="adj2" fmla="val 34028"/>
            </a:avLst>
          </a:prstGeom>
          <a:gradFill flip="none" rotWithShape="1">
            <a:gsLst>
              <a:gs pos="0">
                <a:schemeClr val="bg1">
                  <a:lumMod val="75000"/>
                  <a:shade val="30000"/>
                  <a:satMod val="115000"/>
                </a:schemeClr>
              </a:gs>
              <a:gs pos="72000">
                <a:schemeClr val="bg1">
                  <a:lumMod val="75000"/>
                </a:schemeClr>
              </a:gs>
              <a:gs pos="38000">
                <a:schemeClr val="bg1">
                  <a:lumMod val="75000"/>
                  <a:shade val="67500"/>
                  <a:satMod val="115000"/>
                </a:schemeClr>
              </a:gs>
            </a:gsLst>
            <a:lin ang="16200000" scaled="1"/>
            <a:tileRect/>
          </a:gradFill>
          <a:ln>
            <a:solidFill>
              <a:schemeClr val="bg1"/>
            </a:solidFill>
          </a:ln>
          <a:effectLst>
            <a:glow rad="139700">
              <a:schemeClr val="accent3">
                <a:satMod val="175000"/>
                <a:alpha val="4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 name="テキスト ボックス 18"/>
          <p:cNvSpPr txBox="1"/>
          <p:nvPr/>
        </p:nvSpPr>
        <p:spPr>
          <a:xfrm>
            <a:off x="-77584" y="2667071"/>
            <a:ext cx="2862560" cy="830997"/>
          </a:xfrm>
          <a:prstGeom prst="rect">
            <a:avLst/>
          </a:prstGeom>
          <a:noFill/>
          <a:effectLst>
            <a:softEdge rad="368300"/>
          </a:effectLst>
        </p:spPr>
        <p:txBody>
          <a:bodyPr wrap="square" rtlCol="0">
            <a:spAutoFit/>
          </a:bodyPr>
          <a:lstStyle/>
          <a:p>
            <a:pPr algn="ctr"/>
            <a:r>
              <a:rPr lang="ja-JP" altLang="en-US" sz="2400" b="1">
                <a:solidFill>
                  <a:schemeClr val="bg1"/>
                </a:solidFill>
                <a:effectLst>
                  <a:glow rad="228600">
                    <a:schemeClr val="accent6">
                      <a:satMod val="175000"/>
                      <a:alpha val="40000"/>
                    </a:schemeClr>
                  </a:glow>
                </a:effectLst>
                <a:latin typeface="BIZ UDPゴシック" panose="020B0400000000000000" pitchFamily="50" charset="-128"/>
                <a:ea typeface="BIZ UDPゴシック" panose="020B0400000000000000" pitchFamily="50" charset="-128"/>
              </a:rPr>
              <a:t>賠償責任を</a:t>
            </a:r>
            <a:endParaRPr lang="en-US" altLang="ja-JP" sz="2400" b="1">
              <a:solidFill>
                <a:schemeClr val="bg1"/>
              </a:solidFill>
              <a:effectLst>
                <a:glow rad="228600">
                  <a:schemeClr val="accent6">
                    <a:satMod val="175000"/>
                    <a:alpha val="40000"/>
                  </a:schemeClr>
                </a:glow>
              </a:effectLst>
              <a:latin typeface="BIZ UDPゴシック" panose="020B0400000000000000" pitchFamily="50" charset="-128"/>
              <a:ea typeface="BIZ UDPゴシック" panose="020B0400000000000000" pitchFamily="50" charset="-128"/>
            </a:endParaRPr>
          </a:p>
          <a:p>
            <a:pPr algn="ctr"/>
            <a:r>
              <a:rPr lang="ja-JP" altLang="en-US" sz="2400" b="1">
                <a:solidFill>
                  <a:schemeClr val="bg1"/>
                </a:solidFill>
                <a:effectLst>
                  <a:glow rad="228600">
                    <a:schemeClr val="accent6">
                      <a:satMod val="175000"/>
                      <a:alpha val="40000"/>
                    </a:schemeClr>
                  </a:glow>
                </a:effectLst>
                <a:latin typeface="BIZ UDPゴシック" panose="020B0400000000000000" pitchFamily="50" charset="-128"/>
                <a:ea typeface="BIZ UDPゴシック" panose="020B0400000000000000" pitchFamily="50" charset="-128"/>
              </a:rPr>
              <a:t>負った時の費用</a:t>
            </a:r>
            <a:endParaRPr lang="en-US" altLang="ja-JP" sz="2400" b="1" dirty="0">
              <a:solidFill>
                <a:schemeClr val="bg1"/>
              </a:solidFill>
              <a:effectLst>
                <a:glow rad="228600">
                  <a:schemeClr val="accent6">
                    <a:satMod val="175000"/>
                    <a:alpha val="40000"/>
                  </a:schemeClr>
                </a:glow>
              </a:effectLst>
              <a:latin typeface="BIZ UDPゴシック" panose="020B0400000000000000" pitchFamily="50" charset="-128"/>
              <a:ea typeface="BIZ UDPゴシック" panose="020B0400000000000000" pitchFamily="50" charset="-128"/>
            </a:endParaRPr>
          </a:p>
        </p:txBody>
      </p:sp>
      <p:sp>
        <p:nvSpPr>
          <p:cNvPr id="25" name="テキスト ボックス 24"/>
          <p:cNvSpPr txBox="1"/>
          <p:nvPr/>
        </p:nvSpPr>
        <p:spPr>
          <a:xfrm>
            <a:off x="9638999" y="2476833"/>
            <a:ext cx="2257203" cy="830997"/>
          </a:xfrm>
          <a:prstGeom prst="rect">
            <a:avLst/>
          </a:prstGeom>
          <a:noFill/>
          <a:effectLst>
            <a:softEdge rad="749300"/>
          </a:effectLst>
        </p:spPr>
        <p:txBody>
          <a:bodyPr wrap="square" rtlCol="0">
            <a:spAutoFit/>
          </a:bodyPr>
          <a:lstStyle/>
          <a:p>
            <a:pPr algn="ctr"/>
            <a:r>
              <a:rPr lang="ja-JP" altLang="en-US" sz="2400" b="1">
                <a:ln>
                  <a:solidFill>
                    <a:srgbClr val="C00000"/>
                  </a:solidFill>
                </a:ln>
                <a:solidFill>
                  <a:schemeClr val="bg1"/>
                </a:solidFill>
                <a:effectLst>
                  <a:glow rad="228600">
                    <a:srgbClr val="C00000">
                      <a:alpha val="40000"/>
                    </a:srgbClr>
                  </a:glow>
                </a:effectLst>
                <a:latin typeface="BIZ UDPゴシック" panose="020B0400000000000000" pitchFamily="50" charset="-128"/>
                <a:ea typeface="BIZ UDPゴシック" panose="020B0400000000000000" pitchFamily="50" charset="-128"/>
              </a:rPr>
              <a:t>ﾗｲﾌｲﾍﾞﾝﾄに</a:t>
            </a:r>
            <a:endParaRPr lang="en-US" altLang="ja-JP" sz="2400" b="1">
              <a:ln>
                <a:solidFill>
                  <a:srgbClr val="C00000"/>
                </a:solidFill>
              </a:ln>
              <a:solidFill>
                <a:schemeClr val="bg1"/>
              </a:solidFill>
              <a:effectLst>
                <a:glow rad="228600">
                  <a:srgbClr val="C00000">
                    <a:alpha val="40000"/>
                  </a:srgbClr>
                </a:glow>
              </a:effectLst>
              <a:latin typeface="BIZ UDPゴシック" panose="020B0400000000000000" pitchFamily="50" charset="-128"/>
              <a:ea typeface="BIZ UDPゴシック" panose="020B0400000000000000" pitchFamily="50" charset="-128"/>
            </a:endParaRPr>
          </a:p>
          <a:p>
            <a:pPr algn="ctr"/>
            <a:r>
              <a:rPr lang="ja-JP" altLang="en-US" sz="2400" b="1">
                <a:ln>
                  <a:solidFill>
                    <a:srgbClr val="C00000"/>
                  </a:solidFill>
                </a:ln>
                <a:solidFill>
                  <a:schemeClr val="bg1"/>
                </a:solidFill>
                <a:effectLst>
                  <a:glow rad="228600">
                    <a:srgbClr val="C00000">
                      <a:alpha val="40000"/>
                    </a:srgbClr>
                  </a:glow>
                </a:effectLst>
                <a:latin typeface="BIZ UDPゴシック" panose="020B0400000000000000" pitchFamily="50" charset="-128"/>
                <a:ea typeface="BIZ UDPゴシック" panose="020B0400000000000000" pitchFamily="50" charset="-128"/>
              </a:rPr>
              <a:t>かかる費用</a:t>
            </a:r>
            <a:endParaRPr lang="en-US" altLang="ja-JP" sz="2400" b="1">
              <a:ln>
                <a:solidFill>
                  <a:srgbClr val="C00000"/>
                </a:solidFill>
              </a:ln>
              <a:solidFill>
                <a:schemeClr val="bg1"/>
              </a:solidFill>
              <a:effectLst>
                <a:glow rad="228600">
                  <a:srgbClr val="C00000">
                    <a:alpha val="40000"/>
                  </a:srgbClr>
                </a:glow>
              </a:effectLst>
              <a:latin typeface="BIZ UDPゴシック" panose="020B0400000000000000" pitchFamily="50" charset="-128"/>
              <a:ea typeface="BIZ UDPゴシック" panose="020B0400000000000000" pitchFamily="50" charset="-128"/>
            </a:endParaRPr>
          </a:p>
        </p:txBody>
      </p:sp>
      <p:sp>
        <p:nvSpPr>
          <p:cNvPr id="32" name="雲形吹き出し 31"/>
          <p:cNvSpPr/>
          <p:nvPr/>
        </p:nvSpPr>
        <p:spPr>
          <a:xfrm>
            <a:off x="3514725" y="787478"/>
            <a:ext cx="5308570" cy="1348826"/>
          </a:xfrm>
          <a:prstGeom prst="cloudCallout">
            <a:avLst>
              <a:gd name="adj1" fmla="val -14260"/>
              <a:gd name="adj2" fmla="val 34028"/>
            </a:avLst>
          </a:prstGeom>
          <a:gradFill flip="none" rotWithShape="1">
            <a:gsLst>
              <a:gs pos="0">
                <a:schemeClr val="bg1">
                  <a:lumMod val="75000"/>
                  <a:shade val="30000"/>
                  <a:satMod val="115000"/>
                </a:schemeClr>
              </a:gs>
              <a:gs pos="72000">
                <a:schemeClr val="bg1">
                  <a:lumMod val="75000"/>
                </a:schemeClr>
              </a:gs>
              <a:gs pos="38000">
                <a:schemeClr val="bg1">
                  <a:lumMod val="75000"/>
                  <a:shade val="67500"/>
                  <a:satMod val="115000"/>
                </a:schemeClr>
              </a:gs>
            </a:gsLst>
            <a:lin ang="16200000" scaled="1"/>
            <a:tileRect/>
          </a:gradFill>
          <a:ln>
            <a:solidFill>
              <a:schemeClr val="bg1"/>
            </a:solidFill>
          </a:ln>
          <a:effectLst>
            <a:glow rad="139700">
              <a:schemeClr val="accent3">
                <a:satMod val="175000"/>
                <a:alpha val="4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4" name="雲形吹き出し 33"/>
          <p:cNvSpPr/>
          <p:nvPr/>
        </p:nvSpPr>
        <p:spPr>
          <a:xfrm rot="20858628" flipH="1">
            <a:off x="9172119" y="913461"/>
            <a:ext cx="2805963" cy="1044524"/>
          </a:xfrm>
          <a:prstGeom prst="cloudCallout">
            <a:avLst>
              <a:gd name="adj1" fmla="val -14260"/>
              <a:gd name="adj2" fmla="val 34028"/>
            </a:avLst>
          </a:prstGeom>
          <a:gradFill flip="none" rotWithShape="1">
            <a:gsLst>
              <a:gs pos="0">
                <a:schemeClr val="bg1">
                  <a:lumMod val="75000"/>
                  <a:shade val="30000"/>
                  <a:satMod val="115000"/>
                </a:schemeClr>
              </a:gs>
              <a:gs pos="72000">
                <a:schemeClr val="bg1">
                  <a:lumMod val="75000"/>
                </a:schemeClr>
              </a:gs>
              <a:gs pos="38000">
                <a:schemeClr val="bg1">
                  <a:lumMod val="75000"/>
                  <a:shade val="67500"/>
                  <a:satMod val="115000"/>
                </a:schemeClr>
              </a:gs>
            </a:gsLst>
            <a:lin ang="16200000" scaled="1"/>
            <a:tileRect/>
          </a:gradFill>
          <a:ln>
            <a:solidFill>
              <a:schemeClr val="bg1"/>
            </a:solidFill>
          </a:ln>
          <a:effectLst>
            <a:glow rad="139700">
              <a:schemeClr val="accent3">
                <a:satMod val="175000"/>
                <a:alpha val="4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6" name="テキスト ボックス 25"/>
          <p:cNvSpPr txBox="1"/>
          <p:nvPr/>
        </p:nvSpPr>
        <p:spPr>
          <a:xfrm>
            <a:off x="6131450" y="972768"/>
            <a:ext cx="2447715" cy="830997"/>
          </a:xfrm>
          <a:prstGeom prst="rect">
            <a:avLst/>
          </a:prstGeom>
          <a:noFill/>
          <a:effectLst>
            <a:softEdge rad="749300"/>
          </a:effectLst>
        </p:spPr>
        <p:txBody>
          <a:bodyPr wrap="square" rtlCol="0">
            <a:spAutoFit/>
          </a:bodyPr>
          <a:lstStyle/>
          <a:p>
            <a:pPr algn="ctr"/>
            <a:r>
              <a:rPr lang="ja-JP" altLang="en-US" sz="2400" b="1">
                <a:solidFill>
                  <a:schemeClr val="bg1"/>
                </a:solidFill>
                <a:effectLst>
                  <a:glow rad="228600">
                    <a:schemeClr val="accent2">
                      <a:alpha val="40000"/>
                    </a:schemeClr>
                  </a:glow>
                </a:effectLst>
                <a:latin typeface="BIZ UDPゴシック" panose="020B0400000000000000" pitchFamily="50" charset="-128"/>
                <a:ea typeface="BIZ UDPゴシック" panose="020B0400000000000000" pitchFamily="50" charset="-128"/>
              </a:rPr>
              <a:t>万が一の時の</a:t>
            </a:r>
            <a:endParaRPr lang="en-US" altLang="ja-JP" sz="2400" b="1">
              <a:solidFill>
                <a:schemeClr val="bg1"/>
              </a:solidFill>
              <a:effectLst>
                <a:glow rad="228600">
                  <a:schemeClr val="accent2">
                    <a:alpha val="40000"/>
                  </a:schemeClr>
                </a:glow>
              </a:effectLst>
              <a:latin typeface="BIZ UDPゴシック" panose="020B0400000000000000" pitchFamily="50" charset="-128"/>
              <a:ea typeface="BIZ UDPゴシック" panose="020B0400000000000000" pitchFamily="50" charset="-128"/>
            </a:endParaRPr>
          </a:p>
          <a:p>
            <a:pPr algn="ctr"/>
            <a:r>
              <a:rPr lang="ja-JP" altLang="en-US" sz="2400" b="1">
                <a:solidFill>
                  <a:schemeClr val="bg1"/>
                </a:solidFill>
                <a:effectLst>
                  <a:glow rad="228600">
                    <a:schemeClr val="accent2">
                      <a:alpha val="40000"/>
                    </a:schemeClr>
                  </a:glow>
                </a:effectLst>
                <a:latin typeface="BIZ UDPゴシック" panose="020B0400000000000000" pitchFamily="50" charset="-128"/>
                <a:ea typeface="BIZ UDPゴシック" panose="020B0400000000000000" pitchFamily="50" charset="-128"/>
              </a:rPr>
              <a:t>遺族の生活費</a:t>
            </a:r>
            <a:endParaRPr lang="en-US" altLang="ja-JP" sz="2400" b="1">
              <a:solidFill>
                <a:schemeClr val="bg1"/>
              </a:solidFill>
              <a:effectLst>
                <a:glow rad="228600">
                  <a:schemeClr val="accent2">
                    <a:alpha val="40000"/>
                  </a:schemeClr>
                </a:glow>
              </a:effectLst>
              <a:latin typeface="BIZ UDPゴシック" panose="020B0400000000000000" pitchFamily="50" charset="-128"/>
              <a:ea typeface="BIZ UDPゴシック" panose="020B0400000000000000" pitchFamily="50" charset="-128"/>
            </a:endParaRPr>
          </a:p>
        </p:txBody>
      </p:sp>
      <p:sp>
        <p:nvSpPr>
          <p:cNvPr id="27" name="テキスト ボックス 26"/>
          <p:cNvSpPr txBox="1"/>
          <p:nvPr/>
        </p:nvSpPr>
        <p:spPr>
          <a:xfrm>
            <a:off x="9206763" y="1146036"/>
            <a:ext cx="2849526" cy="461665"/>
          </a:xfrm>
          <a:prstGeom prst="rect">
            <a:avLst/>
          </a:prstGeom>
          <a:noFill/>
          <a:effectLst>
            <a:softEdge rad="749300"/>
          </a:effectLst>
        </p:spPr>
        <p:txBody>
          <a:bodyPr wrap="square" rtlCol="0">
            <a:spAutoFit/>
          </a:bodyPr>
          <a:lstStyle/>
          <a:p>
            <a:pPr algn="ctr"/>
            <a:r>
              <a:rPr lang="ja-JP" altLang="en-US" sz="2400" b="1" dirty="0">
                <a:solidFill>
                  <a:schemeClr val="bg1"/>
                </a:solidFill>
                <a:effectLst>
                  <a:glow rad="228600">
                    <a:srgbClr val="FF0000">
                      <a:alpha val="40000"/>
                    </a:srgbClr>
                  </a:glow>
                </a:effectLst>
                <a:latin typeface="BIZ UDPゴシック" panose="020B0400000000000000" pitchFamily="50" charset="-128"/>
                <a:ea typeface="BIZ UDPゴシック" panose="020B0400000000000000" pitchFamily="50" charset="-128"/>
              </a:rPr>
              <a:t>老後の生活費</a:t>
            </a:r>
            <a:endParaRPr lang="en-US" altLang="ja-JP" sz="2400" b="1" dirty="0">
              <a:solidFill>
                <a:schemeClr val="bg1"/>
              </a:solidFill>
              <a:effectLst>
                <a:glow rad="228600">
                  <a:srgbClr val="FF0000">
                    <a:alpha val="40000"/>
                  </a:srgbClr>
                </a:glow>
              </a:effectLst>
              <a:latin typeface="BIZ UDPゴシック" panose="020B0400000000000000" pitchFamily="50" charset="-128"/>
              <a:ea typeface="BIZ UDPゴシック" panose="020B0400000000000000" pitchFamily="50" charset="-128"/>
            </a:endParaRPr>
          </a:p>
        </p:txBody>
      </p:sp>
      <p:sp>
        <p:nvSpPr>
          <p:cNvPr id="28" name="テキスト ボックス 27"/>
          <p:cNvSpPr txBox="1"/>
          <p:nvPr/>
        </p:nvSpPr>
        <p:spPr>
          <a:xfrm>
            <a:off x="3547674" y="1007993"/>
            <a:ext cx="2817124" cy="830997"/>
          </a:xfrm>
          <a:prstGeom prst="rect">
            <a:avLst/>
          </a:prstGeom>
          <a:noFill/>
          <a:effectLst>
            <a:softEdge rad="749300"/>
          </a:effectLst>
        </p:spPr>
        <p:txBody>
          <a:bodyPr wrap="square" rtlCol="0">
            <a:spAutoFit/>
          </a:bodyPr>
          <a:lstStyle/>
          <a:p>
            <a:pPr algn="ctr"/>
            <a:r>
              <a:rPr lang="ja-JP" altLang="en-US" sz="2400" b="1">
                <a:ln>
                  <a:solidFill>
                    <a:schemeClr val="accent4">
                      <a:lumMod val="60000"/>
                      <a:lumOff val="40000"/>
                    </a:schemeClr>
                  </a:solidFill>
                </a:ln>
                <a:solidFill>
                  <a:schemeClr val="bg1"/>
                </a:solidFill>
                <a:effectLst>
                  <a:glow rad="228600">
                    <a:schemeClr val="accent4">
                      <a:satMod val="175000"/>
                      <a:alpha val="40000"/>
                    </a:schemeClr>
                  </a:glow>
                </a:effectLst>
                <a:latin typeface="BIZ UDPゴシック" panose="020B0400000000000000" pitchFamily="50" charset="-128"/>
                <a:ea typeface="BIZ UDPゴシック" panose="020B0400000000000000" pitchFamily="50" charset="-128"/>
              </a:rPr>
              <a:t>働けなくなった</a:t>
            </a:r>
            <a:r>
              <a:rPr lang="ja-JP" altLang="en-US" sz="2400" b="1" dirty="0">
                <a:ln>
                  <a:solidFill>
                    <a:schemeClr val="accent4">
                      <a:lumMod val="60000"/>
                      <a:lumOff val="40000"/>
                    </a:schemeClr>
                  </a:solidFill>
                </a:ln>
                <a:solidFill>
                  <a:schemeClr val="bg1"/>
                </a:solidFill>
                <a:effectLst>
                  <a:glow rad="228600">
                    <a:schemeClr val="accent4">
                      <a:satMod val="175000"/>
                      <a:alpha val="40000"/>
                    </a:schemeClr>
                  </a:glow>
                </a:effectLst>
                <a:latin typeface="BIZ UDPゴシック" panose="020B0400000000000000" pitchFamily="50" charset="-128"/>
                <a:ea typeface="BIZ UDPゴシック" panose="020B0400000000000000" pitchFamily="50" charset="-128"/>
              </a:rPr>
              <a:t>時の生活費</a:t>
            </a:r>
            <a:endParaRPr lang="en-US" altLang="ja-JP" sz="2400" b="1" dirty="0">
              <a:ln>
                <a:solidFill>
                  <a:schemeClr val="accent4">
                    <a:lumMod val="60000"/>
                    <a:lumOff val="40000"/>
                  </a:schemeClr>
                </a:solidFill>
              </a:ln>
              <a:solidFill>
                <a:schemeClr val="bg1"/>
              </a:solidFill>
              <a:effectLst>
                <a:glow rad="228600">
                  <a:schemeClr val="accent4">
                    <a:satMod val="175000"/>
                    <a:alpha val="40000"/>
                  </a:schemeClr>
                </a:glow>
              </a:effectLst>
              <a:latin typeface="BIZ UDPゴシック" panose="020B0400000000000000" pitchFamily="50" charset="-128"/>
              <a:ea typeface="BIZ UDPゴシック" panose="020B0400000000000000" pitchFamily="50" charset="-128"/>
            </a:endParaRPr>
          </a:p>
        </p:txBody>
      </p:sp>
      <p:grpSp>
        <p:nvGrpSpPr>
          <p:cNvPr id="36" name="グループ化 35"/>
          <p:cNvGrpSpPr/>
          <p:nvPr/>
        </p:nvGrpSpPr>
        <p:grpSpPr>
          <a:xfrm rot="20566879">
            <a:off x="2538994" y="2672544"/>
            <a:ext cx="1207348" cy="875051"/>
            <a:chOff x="2472984" y="3375085"/>
            <a:chExt cx="1811937" cy="1052028"/>
          </a:xfrm>
        </p:grpSpPr>
        <p:cxnSp>
          <p:nvCxnSpPr>
            <p:cNvPr id="29" name="直線矢印コネクタ 28"/>
            <p:cNvCxnSpPr/>
            <p:nvPr/>
          </p:nvCxnSpPr>
          <p:spPr>
            <a:xfrm>
              <a:off x="2838893" y="3700130"/>
              <a:ext cx="1446028" cy="650090"/>
            </a:xfrm>
            <a:prstGeom prst="straightConnector1">
              <a:avLst/>
            </a:prstGeom>
            <a:ln w="57150">
              <a:solidFill>
                <a:schemeClr val="bg1"/>
              </a:solidFill>
              <a:prstDash val="sysDot"/>
              <a:tailEnd type="triangle"/>
            </a:ln>
            <a:effectLst>
              <a:glow rad="1397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a:off x="2497326" y="3777023"/>
              <a:ext cx="1446028" cy="650090"/>
            </a:xfrm>
            <a:prstGeom prst="straightConnector1">
              <a:avLst/>
            </a:prstGeom>
            <a:ln w="57150">
              <a:solidFill>
                <a:schemeClr val="bg1"/>
              </a:solidFill>
              <a:prstDash val="sysDot"/>
              <a:tailEnd type="triangle"/>
            </a:ln>
            <a:effectLst>
              <a:glow rad="1397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a:off x="2472984" y="3375085"/>
              <a:ext cx="1446028" cy="650090"/>
            </a:xfrm>
            <a:prstGeom prst="straightConnector1">
              <a:avLst/>
            </a:prstGeom>
            <a:ln w="57150">
              <a:solidFill>
                <a:schemeClr val="bg1"/>
              </a:solidFill>
              <a:prstDash val="sysDot"/>
              <a:tailEnd type="triangle"/>
            </a:ln>
            <a:effectLst>
              <a:glow rad="1397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grpSp>
      <p:grpSp>
        <p:nvGrpSpPr>
          <p:cNvPr id="41" name="グループ化 40"/>
          <p:cNvGrpSpPr/>
          <p:nvPr/>
        </p:nvGrpSpPr>
        <p:grpSpPr>
          <a:xfrm rot="20289277" flipH="1">
            <a:off x="6777840" y="1980043"/>
            <a:ext cx="604407" cy="735491"/>
            <a:chOff x="2513949" y="3621591"/>
            <a:chExt cx="700020" cy="381012"/>
          </a:xfrm>
          <a:effectLst>
            <a:glow rad="63500">
              <a:schemeClr val="accent2">
                <a:satMod val="175000"/>
                <a:alpha val="40000"/>
              </a:schemeClr>
            </a:glow>
          </a:effectLst>
        </p:grpSpPr>
        <p:cxnSp>
          <p:nvCxnSpPr>
            <p:cNvPr id="42" name="直線矢印コネクタ 41"/>
            <p:cNvCxnSpPr/>
            <p:nvPr/>
          </p:nvCxnSpPr>
          <p:spPr>
            <a:xfrm rot="20026782">
              <a:off x="2827732" y="3671788"/>
              <a:ext cx="68450" cy="272121"/>
            </a:xfrm>
            <a:prstGeom prst="straightConnector1">
              <a:avLst/>
            </a:prstGeom>
            <a:ln w="57150">
              <a:solidFill>
                <a:schemeClr val="bg1"/>
              </a:solidFill>
              <a:prstDash val="sysDot"/>
              <a:tailEnd type="triangle"/>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rot="20026782">
              <a:off x="2513949" y="3737493"/>
              <a:ext cx="215063" cy="265110"/>
            </a:xfrm>
            <a:prstGeom prst="straightConnector1">
              <a:avLst/>
            </a:prstGeom>
            <a:ln w="57150">
              <a:solidFill>
                <a:schemeClr val="bg1"/>
              </a:solidFill>
              <a:prstDash val="sysDot"/>
              <a:tailEnd type="triangle"/>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rot="20026782" flipH="1">
              <a:off x="3075318" y="3621591"/>
              <a:ext cx="138651" cy="254356"/>
            </a:xfrm>
            <a:prstGeom prst="straightConnector1">
              <a:avLst/>
            </a:prstGeom>
            <a:ln w="57150">
              <a:solidFill>
                <a:schemeClr val="bg1"/>
              </a:solidFill>
              <a:prstDash val="sysDot"/>
              <a:tailEnd type="triangle"/>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grpSp>
      <p:grpSp>
        <p:nvGrpSpPr>
          <p:cNvPr id="51" name="グループ化 50"/>
          <p:cNvGrpSpPr/>
          <p:nvPr/>
        </p:nvGrpSpPr>
        <p:grpSpPr>
          <a:xfrm rot="638699">
            <a:off x="5141770" y="1941685"/>
            <a:ext cx="556980" cy="812205"/>
            <a:chOff x="2549929" y="3622358"/>
            <a:chExt cx="645089" cy="420753"/>
          </a:xfrm>
          <a:effectLst>
            <a:glow rad="63500">
              <a:schemeClr val="accent4">
                <a:satMod val="175000"/>
                <a:alpha val="40000"/>
              </a:schemeClr>
            </a:glow>
          </a:effectLst>
        </p:grpSpPr>
        <p:cxnSp>
          <p:nvCxnSpPr>
            <p:cNvPr id="52" name="直線矢印コネクタ 51"/>
            <p:cNvCxnSpPr/>
            <p:nvPr/>
          </p:nvCxnSpPr>
          <p:spPr>
            <a:xfrm rot="20026782">
              <a:off x="2954505" y="3712876"/>
              <a:ext cx="68450" cy="272121"/>
            </a:xfrm>
            <a:prstGeom prst="straightConnector1">
              <a:avLst/>
            </a:prstGeom>
            <a:ln w="57150">
              <a:solidFill>
                <a:schemeClr val="bg1"/>
              </a:solidFill>
              <a:prstDash val="sysDot"/>
              <a:tailEnd type="triangle"/>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rot="20026782">
              <a:off x="2549929" y="3683988"/>
              <a:ext cx="225874" cy="359123"/>
            </a:xfrm>
            <a:prstGeom prst="straightConnector1">
              <a:avLst/>
            </a:prstGeom>
            <a:ln w="57150">
              <a:solidFill>
                <a:schemeClr val="bg1"/>
              </a:solidFill>
              <a:prstDash val="sysDot"/>
              <a:tailEnd type="triangle"/>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p:nvPr/>
          </p:nvCxnSpPr>
          <p:spPr>
            <a:xfrm rot="20026782">
              <a:off x="3104785" y="3622358"/>
              <a:ext cx="90233" cy="294907"/>
            </a:xfrm>
            <a:prstGeom prst="straightConnector1">
              <a:avLst/>
            </a:prstGeom>
            <a:ln w="57150">
              <a:solidFill>
                <a:schemeClr val="bg1"/>
              </a:solidFill>
              <a:prstDash val="sysDot"/>
              <a:tailEnd type="triangle"/>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grpSp>
      <p:grpSp>
        <p:nvGrpSpPr>
          <p:cNvPr id="55" name="グループ化 54"/>
          <p:cNvGrpSpPr/>
          <p:nvPr/>
        </p:nvGrpSpPr>
        <p:grpSpPr>
          <a:xfrm rot="2041767" flipH="1">
            <a:off x="8655270" y="2752117"/>
            <a:ext cx="789978" cy="745546"/>
            <a:chOff x="1877959" y="3313392"/>
            <a:chExt cx="2406962" cy="1056128"/>
          </a:xfrm>
          <a:effectLst/>
        </p:grpSpPr>
        <p:cxnSp>
          <p:nvCxnSpPr>
            <p:cNvPr id="56" name="直線矢印コネクタ 55"/>
            <p:cNvCxnSpPr/>
            <p:nvPr/>
          </p:nvCxnSpPr>
          <p:spPr>
            <a:xfrm>
              <a:off x="2838893" y="3700130"/>
              <a:ext cx="1446028" cy="650090"/>
            </a:xfrm>
            <a:prstGeom prst="straightConnector1">
              <a:avLst/>
            </a:prstGeom>
            <a:ln w="57150">
              <a:solidFill>
                <a:schemeClr val="bg1"/>
              </a:solidFill>
              <a:prstDash val="sysDot"/>
              <a:tailEnd type="triangle"/>
            </a:ln>
            <a:effectLst>
              <a:glow rad="139700">
                <a:srgbClr val="C00000">
                  <a:alpha val="40000"/>
                </a:srgbClr>
              </a:glow>
            </a:effectLst>
          </p:spPr>
          <p:style>
            <a:lnRef idx="1">
              <a:schemeClr val="accent1"/>
            </a:lnRef>
            <a:fillRef idx="0">
              <a:schemeClr val="accent1"/>
            </a:fillRef>
            <a:effectRef idx="0">
              <a:schemeClr val="accent1"/>
            </a:effectRef>
            <a:fontRef idx="minor">
              <a:schemeClr val="tx1"/>
            </a:fontRef>
          </p:style>
        </p:cxnSp>
        <p:cxnSp>
          <p:nvCxnSpPr>
            <p:cNvPr id="57" name="直線矢印コネクタ 56"/>
            <p:cNvCxnSpPr/>
            <p:nvPr/>
          </p:nvCxnSpPr>
          <p:spPr>
            <a:xfrm>
              <a:off x="1877959" y="3719430"/>
              <a:ext cx="1446027" cy="650090"/>
            </a:xfrm>
            <a:prstGeom prst="straightConnector1">
              <a:avLst/>
            </a:prstGeom>
            <a:ln w="57150">
              <a:solidFill>
                <a:schemeClr val="bg1"/>
              </a:solidFill>
              <a:prstDash val="sysDot"/>
              <a:tailEnd type="triangle"/>
            </a:ln>
            <a:effectLst>
              <a:glow rad="139700">
                <a:srgbClr val="C00000">
                  <a:alpha val="40000"/>
                </a:srgbClr>
              </a:glow>
            </a:effectLst>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p:nvPr/>
          </p:nvCxnSpPr>
          <p:spPr>
            <a:xfrm>
              <a:off x="2598999" y="3313392"/>
              <a:ext cx="1446027" cy="650090"/>
            </a:xfrm>
            <a:prstGeom prst="straightConnector1">
              <a:avLst/>
            </a:prstGeom>
            <a:ln w="57150">
              <a:solidFill>
                <a:schemeClr val="bg1"/>
              </a:solidFill>
              <a:prstDash val="sysDot"/>
              <a:tailEnd type="triangle"/>
            </a:ln>
            <a:effectLst>
              <a:glow rad="139700">
                <a:srgbClr val="C00000">
                  <a:alpha val="40000"/>
                </a:srgbClr>
              </a:glow>
            </a:effectLst>
          </p:spPr>
          <p:style>
            <a:lnRef idx="1">
              <a:schemeClr val="accent1"/>
            </a:lnRef>
            <a:fillRef idx="0">
              <a:schemeClr val="accent1"/>
            </a:fillRef>
            <a:effectRef idx="0">
              <a:schemeClr val="accent1"/>
            </a:effectRef>
            <a:fontRef idx="minor">
              <a:schemeClr val="tx1"/>
            </a:fontRef>
          </p:style>
        </p:cxnSp>
      </p:grpSp>
      <p:grpSp>
        <p:nvGrpSpPr>
          <p:cNvPr id="59" name="グループ化 58"/>
          <p:cNvGrpSpPr/>
          <p:nvPr/>
        </p:nvGrpSpPr>
        <p:grpSpPr>
          <a:xfrm rot="596455" flipH="1">
            <a:off x="8098798" y="1657241"/>
            <a:ext cx="1563730" cy="909941"/>
            <a:chOff x="1401913" y="3313392"/>
            <a:chExt cx="3211248" cy="873544"/>
          </a:xfrm>
          <a:effectLst/>
        </p:grpSpPr>
        <p:cxnSp>
          <p:nvCxnSpPr>
            <p:cNvPr id="60" name="直線矢印コネクタ 59"/>
            <p:cNvCxnSpPr/>
            <p:nvPr/>
          </p:nvCxnSpPr>
          <p:spPr>
            <a:xfrm rot="1137661">
              <a:off x="1979903" y="3619378"/>
              <a:ext cx="2633258" cy="557156"/>
            </a:xfrm>
            <a:prstGeom prst="straightConnector1">
              <a:avLst/>
            </a:prstGeom>
            <a:ln w="57150">
              <a:solidFill>
                <a:schemeClr val="bg1"/>
              </a:solidFill>
              <a:prstDash val="sysDot"/>
              <a:tailEnd type="triangle"/>
            </a:ln>
            <a:effectLst>
              <a:glow rad="139700">
                <a:srgbClr val="C00000">
                  <a:alpha val="40000"/>
                </a:srgbClr>
              </a:glow>
            </a:effectLst>
          </p:spPr>
          <p:style>
            <a:lnRef idx="1">
              <a:schemeClr val="accent1"/>
            </a:lnRef>
            <a:fillRef idx="0">
              <a:schemeClr val="accent1"/>
            </a:fillRef>
            <a:effectRef idx="0">
              <a:schemeClr val="accent1"/>
            </a:effectRef>
            <a:fontRef idx="minor">
              <a:schemeClr val="tx1"/>
            </a:fontRef>
          </p:style>
        </p:cxnSp>
        <p:cxnSp>
          <p:nvCxnSpPr>
            <p:cNvPr id="61" name="直線矢印コネクタ 60"/>
            <p:cNvCxnSpPr/>
            <p:nvPr/>
          </p:nvCxnSpPr>
          <p:spPr>
            <a:xfrm rot="1137661">
              <a:off x="1401913" y="3645367"/>
              <a:ext cx="2389779" cy="541569"/>
            </a:xfrm>
            <a:prstGeom prst="straightConnector1">
              <a:avLst/>
            </a:prstGeom>
            <a:ln w="57150">
              <a:solidFill>
                <a:schemeClr val="bg1"/>
              </a:solidFill>
              <a:prstDash val="sysDot"/>
              <a:tailEnd type="triangle"/>
            </a:ln>
            <a:effectLst>
              <a:glow rad="139700">
                <a:srgbClr val="C00000">
                  <a:alpha val="40000"/>
                </a:srgbClr>
              </a:glow>
            </a:effectLst>
          </p:spPr>
          <p:style>
            <a:lnRef idx="1">
              <a:schemeClr val="accent1"/>
            </a:lnRef>
            <a:fillRef idx="0">
              <a:schemeClr val="accent1"/>
            </a:fillRef>
            <a:effectRef idx="0">
              <a:schemeClr val="accent1"/>
            </a:effectRef>
            <a:fontRef idx="minor">
              <a:schemeClr val="tx1"/>
            </a:fontRef>
          </p:style>
        </p:cxnSp>
        <p:cxnSp>
          <p:nvCxnSpPr>
            <p:cNvPr id="62" name="直線矢印コネクタ 61"/>
            <p:cNvCxnSpPr/>
            <p:nvPr/>
          </p:nvCxnSpPr>
          <p:spPr>
            <a:xfrm>
              <a:off x="2598999" y="3313392"/>
              <a:ext cx="1446027" cy="650090"/>
            </a:xfrm>
            <a:prstGeom prst="straightConnector1">
              <a:avLst/>
            </a:prstGeom>
            <a:ln w="57150">
              <a:solidFill>
                <a:schemeClr val="bg1"/>
              </a:solidFill>
              <a:prstDash val="sysDot"/>
              <a:tailEnd type="triangle"/>
            </a:ln>
            <a:effectLst>
              <a:glow rad="139700">
                <a:srgbClr val="C00000">
                  <a:alpha val="40000"/>
                </a:srgbClr>
              </a:glow>
            </a:effectLst>
          </p:spPr>
          <p:style>
            <a:lnRef idx="1">
              <a:schemeClr val="accent1"/>
            </a:lnRef>
            <a:fillRef idx="0">
              <a:schemeClr val="accent1"/>
            </a:fillRef>
            <a:effectRef idx="0">
              <a:schemeClr val="accent1"/>
            </a:effectRef>
            <a:fontRef idx="minor">
              <a:schemeClr val="tx1"/>
            </a:fontRef>
          </p:style>
        </p:cxnSp>
      </p:grpSp>
      <p:grpSp>
        <p:nvGrpSpPr>
          <p:cNvPr id="65" name="グループ化 64"/>
          <p:cNvGrpSpPr/>
          <p:nvPr/>
        </p:nvGrpSpPr>
        <p:grpSpPr>
          <a:xfrm rot="21003545">
            <a:off x="3112168" y="1768876"/>
            <a:ext cx="1471129" cy="1153364"/>
            <a:chOff x="1578771" y="3065029"/>
            <a:chExt cx="3211629" cy="1196197"/>
          </a:xfrm>
          <a:effectLst/>
        </p:grpSpPr>
        <p:cxnSp>
          <p:nvCxnSpPr>
            <p:cNvPr id="66" name="直線矢印コネクタ 65"/>
            <p:cNvCxnSpPr/>
            <p:nvPr/>
          </p:nvCxnSpPr>
          <p:spPr>
            <a:xfrm rot="596455">
              <a:off x="1883989" y="3627175"/>
              <a:ext cx="2600698" cy="634051"/>
            </a:xfrm>
            <a:prstGeom prst="straightConnector1">
              <a:avLst/>
            </a:prstGeom>
            <a:ln w="57150">
              <a:solidFill>
                <a:schemeClr val="bg1"/>
              </a:solidFill>
              <a:prstDash val="sysDot"/>
              <a:tailEnd type="triangle"/>
            </a:ln>
            <a:effectLst>
              <a:glow rad="139700">
                <a:schemeClr val="accent6">
                  <a:lumMod val="20000"/>
                  <a:lumOff val="80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67" name="直線矢印コネクタ 66"/>
            <p:cNvCxnSpPr/>
            <p:nvPr/>
          </p:nvCxnSpPr>
          <p:spPr>
            <a:xfrm rot="1137661">
              <a:off x="2187674" y="3065029"/>
              <a:ext cx="2389778" cy="541569"/>
            </a:xfrm>
            <a:prstGeom prst="straightConnector1">
              <a:avLst/>
            </a:prstGeom>
            <a:ln w="57150">
              <a:solidFill>
                <a:schemeClr val="bg1"/>
              </a:solidFill>
              <a:prstDash val="sysDot"/>
              <a:tailEnd type="triangle"/>
            </a:ln>
            <a:effectLst>
              <a:glow rad="139700">
                <a:schemeClr val="accent6">
                  <a:lumMod val="20000"/>
                  <a:lumOff val="80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68" name="直線矢印コネクタ 67"/>
            <p:cNvCxnSpPr/>
            <p:nvPr/>
          </p:nvCxnSpPr>
          <p:spPr>
            <a:xfrm rot="596455">
              <a:off x="1578771" y="3202574"/>
              <a:ext cx="3211629" cy="839579"/>
            </a:xfrm>
            <a:prstGeom prst="straightConnector1">
              <a:avLst/>
            </a:prstGeom>
            <a:ln w="57150">
              <a:solidFill>
                <a:schemeClr val="bg1"/>
              </a:solidFill>
              <a:prstDash val="sysDot"/>
              <a:tailEnd type="triangle"/>
            </a:ln>
            <a:effectLst>
              <a:glow rad="139700">
                <a:schemeClr val="accent6">
                  <a:lumMod val="20000"/>
                  <a:lumOff val="80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75" name="テキスト ボックス 74"/>
          <p:cNvSpPr txBox="1"/>
          <p:nvPr/>
        </p:nvSpPr>
        <p:spPr>
          <a:xfrm>
            <a:off x="8709733" y="3748468"/>
            <a:ext cx="3692563" cy="984885"/>
          </a:xfrm>
          <a:prstGeom prst="rect">
            <a:avLst/>
          </a:prstGeom>
          <a:noFill/>
          <a:effectLst>
            <a:reflection blurRad="114300" stA="68000" endPos="90000" dist="50800" dir="5400000" sy="-100000" algn="bl" rotWithShape="0"/>
          </a:effectLst>
        </p:spPr>
        <p:txBody>
          <a:bodyPr wrap="square" rtlCol="0">
            <a:spAutoFit/>
          </a:bodyPr>
          <a:lstStyle/>
          <a:p>
            <a:pPr algn="ctr"/>
            <a:r>
              <a:rPr lang="ja-JP" altLang="en-US" sz="2400" b="1" dirty="0">
                <a:ln>
                  <a:solidFill>
                    <a:schemeClr val="bg1">
                      <a:lumMod val="85000"/>
                    </a:schemeClr>
                  </a:solidFill>
                </a:ln>
                <a:solidFill>
                  <a:schemeClr val="bg1"/>
                </a:solidFill>
                <a:latin typeface="+mj-ea"/>
                <a:ea typeface="+mj-ea"/>
              </a:rPr>
              <a:t>電機共済の</a:t>
            </a:r>
            <a:r>
              <a:rPr lang="ja-JP" altLang="en-US" sz="3200" b="1" dirty="0">
                <a:ln w="3175">
                  <a:solidFill>
                    <a:schemeClr val="bg1">
                      <a:lumMod val="85000"/>
                    </a:schemeClr>
                  </a:solidFill>
                </a:ln>
                <a:solidFill>
                  <a:srgbClr val="FFFF00"/>
                </a:solidFill>
                <a:effectLst>
                  <a:glow rad="101600">
                    <a:schemeClr val="accent4">
                      <a:satMod val="175000"/>
                      <a:alpha val="40000"/>
                    </a:schemeClr>
                  </a:glow>
                </a:effectLst>
                <a:latin typeface="+mj-ea"/>
                <a:ea typeface="+mj-ea"/>
              </a:rPr>
              <a:t>傘</a:t>
            </a:r>
            <a:r>
              <a:rPr lang="ja-JP" altLang="en-US" sz="2400" b="1" dirty="0">
                <a:ln>
                  <a:solidFill>
                    <a:schemeClr val="bg1">
                      <a:lumMod val="85000"/>
                    </a:schemeClr>
                  </a:solidFill>
                </a:ln>
                <a:solidFill>
                  <a:schemeClr val="bg1"/>
                </a:solidFill>
                <a:latin typeface="+mj-ea"/>
                <a:ea typeface="+mj-ea"/>
              </a:rPr>
              <a:t>で</a:t>
            </a:r>
            <a:endParaRPr lang="en-US" altLang="ja-JP" sz="2400" b="1" dirty="0">
              <a:ln>
                <a:solidFill>
                  <a:schemeClr val="bg1">
                    <a:lumMod val="85000"/>
                  </a:schemeClr>
                </a:solidFill>
              </a:ln>
              <a:solidFill>
                <a:schemeClr val="bg1"/>
              </a:solidFill>
              <a:latin typeface="+mj-ea"/>
              <a:ea typeface="+mj-ea"/>
            </a:endParaRPr>
          </a:p>
          <a:p>
            <a:pPr algn="ctr"/>
            <a:r>
              <a:rPr lang="en-US" altLang="ja-JP" sz="2600" b="1" dirty="0">
                <a:ln>
                  <a:solidFill>
                    <a:schemeClr val="bg1">
                      <a:lumMod val="85000"/>
                    </a:schemeClr>
                  </a:solidFill>
                </a:ln>
                <a:solidFill>
                  <a:srgbClr val="FFFF00"/>
                </a:solidFill>
                <a:effectLst>
                  <a:outerShdw blurRad="38100" dist="38100" dir="2700000" algn="tl">
                    <a:srgbClr val="000000">
                      <a:alpha val="43137"/>
                    </a:srgbClr>
                  </a:outerShdw>
                </a:effectLst>
                <a:latin typeface="+mj-ea"/>
                <a:ea typeface="+mj-ea"/>
              </a:rPr>
              <a:t>『</a:t>
            </a:r>
            <a:r>
              <a:rPr lang="ja-JP" altLang="en-US" sz="2600" b="1" dirty="0">
                <a:ln>
                  <a:solidFill>
                    <a:schemeClr val="bg1">
                      <a:lumMod val="85000"/>
                    </a:schemeClr>
                  </a:solidFill>
                </a:ln>
                <a:solidFill>
                  <a:srgbClr val="FFFF00"/>
                </a:solidFill>
                <a:effectLst>
                  <a:outerShdw blurRad="38100" dist="38100" dir="2700000" algn="tl">
                    <a:srgbClr val="000000">
                      <a:alpha val="43137"/>
                    </a:srgbClr>
                  </a:outerShdw>
                </a:effectLst>
                <a:latin typeface="+mj-ea"/>
                <a:ea typeface="+mj-ea"/>
              </a:rPr>
              <a:t>無保障</a:t>
            </a:r>
            <a:r>
              <a:rPr lang="en-US" altLang="ja-JP" sz="2600" b="1" dirty="0">
                <a:ln>
                  <a:solidFill>
                    <a:schemeClr val="bg1">
                      <a:lumMod val="85000"/>
                    </a:schemeClr>
                  </a:solidFill>
                </a:ln>
                <a:solidFill>
                  <a:srgbClr val="FFFF00"/>
                </a:solidFill>
                <a:effectLst>
                  <a:outerShdw blurRad="38100" dist="38100" dir="2700000" algn="tl">
                    <a:srgbClr val="000000">
                      <a:alpha val="43137"/>
                    </a:srgbClr>
                  </a:outerShdw>
                </a:effectLst>
                <a:latin typeface="+mj-ea"/>
                <a:ea typeface="+mj-ea"/>
              </a:rPr>
              <a:t>』</a:t>
            </a:r>
            <a:r>
              <a:rPr lang="ja-JP" altLang="en-US" sz="2400" b="1">
                <a:ln>
                  <a:solidFill>
                    <a:schemeClr val="bg1">
                      <a:lumMod val="85000"/>
                    </a:schemeClr>
                  </a:solidFill>
                </a:ln>
                <a:solidFill>
                  <a:schemeClr val="bg1"/>
                </a:solidFill>
                <a:latin typeface="+mj-ea"/>
                <a:ea typeface="+mj-ea"/>
              </a:rPr>
              <a:t>をなくそう</a:t>
            </a:r>
            <a:r>
              <a:rPr lang="ja-JP" altLang="en-US" sz="2400" b="1" dirty="0">
                <a:ln>
                  <a:solidFill>
                    <a:schemeClr val="bg1">
                      <a:lumMod val="85000"/>
                    </a:schemeClr>
                  </a:solidFill>
                </a:ln>
                <a:solidFill>
                  <a:schemeClr val="bg1"/>
                </a:solidFill>
                <a:latin typeface="+mj-ea"/>
                <a:ea typeface="+mj-ea"/>
              </a:rPr>
              <a:t>！</a:t>
            </a:r>
          </a:p>
        </p:txBody>
      </p:sp>
      <p:sp>
        <p:nvSpPr>
          <p:cNvPr id="2" name="テキスト ボックス 1"/>
          <p:cNvSpPr txBox="1"/>
          <p:nvPr/>
        </p:nvSpPr>
        <p:spPr>
          <a:xfrm>
            <a:off x="1558507" y="6480434"/>
            <a:ext cx="10588791"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福祉共済センター　総合代理店マックス：</a:t>
            </a:r>
            <a:r>
              <a:rPr lang="en-US" altLang="ja-JP" dirty="0">
                <a:latin typeface="メイリオ" panose="020B0604030504040204" pitchFamily="50" charset="-128"/>
                <a:ea typeface="メイリオ" panose="020B0604030504040204" pitchFamily="50" charset="-128"/>
              </a:rPr>
              <a:t>03-4330-0729</a:t>
            </a:r>
            <a:r>
              <a:rPr lang="ja-JP" altLang="en-US" dirty="0">
                <a:latin typeface="メイリオ" panose="020B0604030504040204" pitchFamily="50" charset="-128"/>
                <a:ea typeface="メイリオ" panose="020B0604030504040204" pitchFamily="50" charset="-128"/>
              </a:rPr>
              <a:t>　コンポーズサービス：</a:t>
            </a:r>
            <a:r>
              <a:rPr lang="ja-JP" altLang="en-US" b="0" i="0" dirty="0">
                <a:solidFill>
                  <a:srgbClr val="333333"/>
                </a:solidFill>
                <a:effectLst/>
                <a:latin typeface="メイリオ" panose="020B0604030504040204" pitchFamily="50" charset="-128"/>
                <a:ea typeface="メイリオ" panose="020B0604030504040204" pitchFamily="50" charset="-128"/>
              </a:rPr>
              <a:t> </a:t>
            </a:r>
            <a:r>
              <a:rPr lang="en-US" altLang="ja-JP" b="0" i="0" dirty="0">
                <a:solidFill>
                  <a:srgbClr val="333333"/>
                </a:solidFill>
                <a:effectLst/>
                <a:latin typeface="メイリオ" panose="020B0604030504040204" pitchFamily="50" charset="-128"/>
                <a:ea typeface="メイリオ" panose="020B0604030504040204" pitchFamily="50" charset="-128"/>
              </a:rPr>
              <a:t>03-3942-9535</a:t>
            </a:r>
            <a:endParaRPr lang="ja-JP" altLang="en-US" dirty="0">
              <a:latin typeface="メイリオ" panose="020B0604030504040204" pitchFamily="50" charset="-128"/>
              <a:ea typeface="メイリオ" panose="020B0604030504040204" pitchFamily="50" charset="-128"/>
            </a:endParaRPr>
          </a:p>
        </p:txBody>
      </p:sp>
      <p:sp>
        <p:nvSpPr>
          <p:cNvPr id="3" name="テキスト ボックス 2"/>
          <p:cNvSpPr txBox="1"/>
          <p:nvPr/>
        </p:nvSpPr>
        <p:spPr>
          <a:xfrm>
            <a:off x="102076" y="67091"/>
            <a:ext cx="11674991" cy="646331"/>
          </a:xfrm>
          <a:prstGeom prst="rect">
            <a:avLst/>
          </a:prstGeom>
          <a:noFill/>
        </p:spPr>
        <p:txBody>
          <a:bodyPr wrap="none" rtlCol="0">
            <a:spAutoFit/>
          </a:bodyPr>
          <a:lstStyle/>
          <a:p>
            <a:pPr algn="ctr">
              <a:lnSpc>
                <a:spcPct val="90000"/>
              </a:lnSpc>
              <a:defRPr/>
            </a:pPr>
            <a:r>
              <a:rPr lang="en-US" altLang="ja-JP" sz="4000" b="1"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600" b="1"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無保障者ゼロ</a:t>
            </a:r>
            <a:r>
              <a:rPr lang="en-US" altLang="ja-JP" sz="3600" b="1"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600" b="1"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に向けたアンケート</a:t>
            </a:r>
            <a:r>
              <a:rPr lang="ja-JP" altLang="en-US" sz="4000" b="1"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4000" b="1" dirty="0" err="1">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むほ</a:t>
            </a:r>
            <a:r>
              <a:rPr lang="ja-JP" altLang="en-US" sz="4000" b="1"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ゼロ～</a:t>
            </a:r>
            <a:endParaRPr lang="ja-JP" altLang="en-US" sz="4000" dirty="0"/>
          </a:p>
        </p:txBody>
      </p:sp>
      <p:pic>
        <p:nvPicPr>
          <p:cNvPr id="46" name="図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7702" y="4612629"/>
            <a:ext cx="1085217" cy="1159814"/>
          </a:xfrm>
          <a:prstGeom prst="rect">
            <a:avLst/>
          </a:prstGeom>
        </p:spPr>
      </p:pic>
      <p:pic>
        <p:nvPicPr>
          <p:cNvPr id="48" name="Picture 2">
            <a:extLst>
              <a:ext uri="{FF2B5EF4-FFF2-40B4-BE49-F238E27FC236}">
                <a16:creationId xmlns:a16="http://schemas.microsoft.com/office/drawing/2014/main" id="{FA659F70-CF91-42FB-84C1-620BBD720C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85" y="6429829"/>
            <a:ext cx="1632041" cy="441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図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8792" y="4898740"/>
            <a:ext cx="1159306" cy="1408133"/>
          </a:xfrm>
          <a:prstGeom prst="rect">
            <a:avLst/>
          </a:prstGeom>
        </p:spPr>
      </p:pic>
    </p:spTree>
    <p:extLst>
      <p:ext uri="{BB962C8B-B14F-4D97-AF65-F5344CB8AC3E}">
        <p14:creationId xmlns:p14="http://schemas.microsoft.com/office/powerpoint/2010/main" val="2162412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正方形/長方形 41"/>
          <p:cNvSpPr/>
          <p:nvPr/>
        </p:nvSpPr>
        <p:spPr>
          <a:xfrm>
            <a:off x="603619" y="4810544"/>
            <a:ext cx="1165758" cy="350005"/>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a:p>
        </p:txBody>
      </p:sp>
      <p:sp>
        <p:nvSpPr>
          <p:cNvPr id="4" name="スライド番号プレースホルダー 3"/>
          <p:cNvSpPr>
            <a:spLocks noGrp="1"/>
          </p:cNvSpPr>
          <p:nvPr>
            <p:ph type="sldNum" sz="quarter" idx="12"/>
          </p:nvPr>
        </p:nvSpPr>
        <p:spPr/>
        <p:txBody>
          <a:bodyPr/>
          <a:lstStyle/>
          <a:p>
            <a:fld id="{61988611-1C92-4F00-9D2B-E74DF293D579}" type="slidenum">
              <a:rPr lang="ja-JP" altLang="en-US" smtClean="0"/>
              <a:pPr/>
              <a:t>10</a:t>
            </a:fld>
            <a:endParaRPr lang="ja-JP" altLang="en-US"/>
          </a:p>
        </p:txBody>
      </p:sp>
      <p:sp>
        <p:nvSpPr>
          <p:cNvPr id="5" name="テキスト ボックス 4"/>
          <p:cNvSpPr txBox="1"/>
          <p:nvPr/>
        </p:nvSpPr>
        <p:spPr>
          <a:xfrm>
            <a:off x="1440673" y="2737279"/>
            <a:ext cx="1804737" cy="861774"/>
          </a:xfrm>
          <a:prstGeom prst="rect">
            <a:avLst/>
          </a:prstGeom>
          <a:noFill/>
        </p:spPr>
        <p:txBody>
          <a:bodyPr wrap="square" rtlCol="0">
            <a:spAutoFit/>
          </a:bodyPr>
          <a:lstStyle/>
          <a:p>
            <a:pPr algn="ctr"/>
            <a:r>
              <a:rPr lang="ja-JP" altLang="en-US" dirty="0">
                <a:latin typeface="メイリオ" panose="020B0604030504040204" pitchFamily="50" charset="-128"/>
                <a:ea typeface="メイリオ" panose="020B0604030504040204" pitchFamily="50" charset="-128"/>
              </a:rPr>
              <a:t>①代理店へ実施希望連絡</a:t>
            </a:r>
            <a:endParaRPr lang="en-US" altLang="ja-JP" dirty="0">
              <a:latin typeface="メイリオ" panose="020B0604030504040204" pitchFamily="50" charset="-128"/>
              <a:ea typeface="メイリオ" panose="020B0604030504040204" pitchFamily="50" charset="-128"/>
            </a:endParaRPr>
          </a:p>
          <a:p>
            <a:pPr algn="ctr"/>
            <a:r>
              <a:rPr lang="ja-JP" altLang="en-US" sz="1400" dirty="0">
                <a:latin typeface="メイリオ" panose="020B0604030504040204" pitchFamily="50" charset="-128"/>
                <a:ea typeface="メイリオ" panose="020B0604030504040204" pitchFamily="50" charset="-128"/>
              </a:rPr>
              <a:t>（電話やメール等）</a:t>
            </a:r>
            <a:endParaRPr lang="en-US" altLang="ja-JP" sz="1400" dirty="0">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4629915" y="2649576"/>
            <a:ext cx="2490539" cy="923330"/>
          </a:xfrm>
          <a:prstGeom prst="rect">
            <a:avLst/>
          </a:prstGeom>
          <a:noFill/>
        </p:spPr>
        <p:txBody>
          <a:bodyPr wrap="square" rtlCol="0">
            <a:spAutoFit/>
          </a:bodyPr>
          <a:lstStyle/>
          <a:p>
            <a:pPr algn="ctr"/>
            <a:r>
              <a:rPr lang="ja-JP" altLang="en-US" dirty="0">
                <a:latin typeface="メイリオ" panose="020B0604030504040204" pitchFamily="50" charset="-128"/>
                <a:ea typeface="メイリオ" panose="020B0604030504040204" pitchFamily="50" charset="-128"/>
              </a:rPr>
              <a:t>②代理店より組合へ　</a:t>
            </a:r>
            <a:endParaRPr lang="en-US" altLang="ja-JP" dirty="0">
              <a:latin typeface="メイリオ" panose="020B0604030504040204" pitchFamily="50" charset="-128"/>
              <a:ea typeface="メイリオ" panose="020B0604030504040204" pitchFamily="50" charset="-128"/>
            </a:endParaRPr>
          </a:p>
          <a:p>
            <a:pPr algn="ctr"/>
            <a:r>
              <a:rPr lang="ja-JP" altLang="en-US" dirty="0">
                <a:latin typeface="メイリオ" panose="020B0604030504040204" pitchFamily="50" charset="-128"/>
                <a:ea typeface="メイリオ" panose="020B0604030504040204" pitchFamily="50" charset="-128"/>
              </a:rPr>
              <a:t>　連絡し実施に向けた</a:t>
            </a:r>
            <a:endParaRPr lang="en-US" altLang="ja-JP" dirty="0">
              <a:latin typeface="メイリオ" panose="020B0604030504040204" pitchFamily="50" charset="-128"/>
              <a:ea typeface="メイリオ" panose="020B0604030504040204" pitchFamily="50" charset="-128"/>
            </a:endParaRPr>
          </a:p>
          <a:p>
            <a:pPr algn="ctr"/>
            <a:r>
              <a:rPr lang="ja-JP" altLang="en-US" dirty="0">
                <a:latin typeface="メイリオ" panose="020B0604030504040204" pitchFamily="50" charset="-128"/>
                <a:ea typeface="メイリオ" panose="020B0604030504040204" pitchFamily="50" charset="-128"/>
              </a:rPr>
              <a:t>打ち合わせ</a:t>
            </a:r>
          </a:p>
        </p:txBody>
      </p:sp>
      <p:sp>
        <p:nvSpPr>
          <p:cNvPr id="7" name="テキスト ボックス 6"/>
          <p:cNvSpPr txBox="1"/>
          <p:nvPr/>
        </p:nvSpPr>
        <p:spPr>
          <a:xfrm>
            <a:off x="8244964" y="2674203"/>
            <a:ext cx="3174331" cy="861774"/>
          </a:xfrm>
          <a:prstGeom prst="rect">
            <a:avLst/>
          </a:prstGeom>
          <a:noFill/>
        </p:spPr>
        <p:txBody>
          <a:bodyPr wrap="square" rtlCol="0">
            <a:spAutoFit/>
          </a:bodyPr>
          <a:lstStyle/>
          <a:p>
            <a:pPr algn="ctr"/>
            <a:r>
              <a:rPr lang="ja-JP" altLang="en-US" dirty="0">
                <a:latin typeface="メイリオ" panose="020B0604030504040204" pitchFamily="50" charset="-128"/>
                <a:ea typeface="メイリオ" panose="020B0604030504040204" pitchFamily="50" charset="-128"/>
              </a:rPr>
              <a:t>③組合員へアンケートを実施</a:t>
            </a:r>
            <a:endParaRPr lang="en-US" altLang="ja-JP" dirty="0">
              <a:latin typeface="メイリオ" panose="020B0604030504040204" pitchFamily="50" charset="-128"/>
              <a:ea typeface="メイリオ" panose="020B0604030504040204" pitchFamily="50" charset="-128"/>
            </a:endParaRPr>
          </a:p>
          <a:p>
            <a:pPr algn="ctr"/>
            <a:r>
              <a:rPr lang="ja-JP" altLang="en-US" dirty="0">
                <a:latin typeface="メイリオ" panose="020B0604030504040204" pitchFamily="50" charset="-128"/>
                <a:ea typeface="メイリオ" panose="020B0604030504040204" pitchFamily="50" charset="-128"/>
              </a:rPr>
              <a:t>（案内文等送付）</a:t>
            </a:r>
            <a:endParaRPr lang="en-US" altLang="ja-JP" dirty="0">
              <a:latin typeface="メイリオ" panose="020B0604030504040204" pitchFamily="50" charset="-128"/>
              <a:ea typeface="メイリオ" panose="020B0604030504040204" pitchFamily="50" charset="-128"/>
            </a:endParaRPr>
          </a:p>
          <a:p>
            <a:pPr algn="ctr"/>
            <a:r>
              <a:rPr lang="ja-JP" altLang="en-US" sz="1400" dirty="0">
                <a:latin typeface="メイリオ" panose="020B0604030504040204" pitchFamily="50" charset="-128"/>
                <a:ea typeface="メイリオ" panose="020B0604030504040204" pitchFamily="50" charset="-128"/>
              </a:rPr>
              <a:t>　サンプルをご準備しています。</a:t>
            </a:r>
            <a:endParaRPr lang="en-US" altLang="ja-JP" sz="1400" b="1" dirty="0">
              <a:solidFill>
                <a:srgbClr val="FF0000"/>
              </a:solidFill>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4312965" y="4073258"/>
            <a:ext cx="3498710" cy="600164"/>
          </a:xfrm>
          <a:prstGeom prst="rect">
            <a:avLst/>
          </a:prstGeom>
          <a:noFill/>
        </p:spPr>
        <p:txBody>
          <a:bodyPr wrap="square" rtlCol="0">
            <a:spAutoFit/>
          </a:bodyPr>
          <a:lstStyle/>
          <a:p>
            <a:pPr algn="ctr"/>
            <a:r>
              <a:rPr lang="ja-JP" altLang="en-US" dirty="0">
                <a:latin typeface="メイリオ" panose="020B0604030504040204" pitchFamily="50" charset="-128"/>
                <a:ea typeface="メイリオ" panose="020B0604030504040204" pitchFamily="50" charset="-128"/>
              </a:rPr>
              <a:t>⑤アンケート期間終了連絡</a:t>
            </a:r>
            <a:endParaRPr lang="en-US" altLang="ja-JP" dirty="0">
              <a:latin typeface="メイリオ" panose="020B0604030504040204" pitchFamily="50" charset="-128"/>
              <a:ea typeface="メイリオ" panose="020B0604030504040204" pitchFamily="50" charset="-128"/>
            </a:endParaRPr>
          </a:p>
          <a:p>
            <a:pPr algn="ctr"/>
            <a:r>
              <a:rPr lang="ja-JP" altLang="en-US" sz="1500" dirty="0">
                <a:latin typeface="メイリオ" panose="020B0604030504040204" pitchFamily="50" charset="-128"/>
                <a:ea typeface="メイリオ" panose="020B0604030504040204" pitchFamily="50" charset="-128"/>
              </a:rPr>
              <a:t>（結果を基に今後の取り組みを検討）</a:t>
            </a:r>
          </a:p>
        </p:txBody>
      </p:sp>
      <p:sp>
        <p:nvSpPr>
          <p:cNvPr id="9" name="テキスト ボックス 8"/>
          <p:cNvSpPr txBox="1"/>
          <p:nvPr/>
        </p:nvSpPr>
        <p:spPr>
          <a:xfrm>
            <a:off x="8637863" y="4052233"/>
            <a:ext cx="2630905" cy="646331"/>
          </a:xfrm>
          <a:prstGeom prst="rect">
            <a:avLst/>
          </a:prstGeom>
          <a:noFill/>
        </p:spPr>
        <p:txBody>
          <a:bodyPr wrap="square" rtlCol="0">
            <a:spAutoFit/>
          </a:bodyPr>
          <a:lstStyle/>
          <a:p>
            <a:pPr algn="ctr"/>
            <a:r>
              <a:rPr lang="ja-JP" altLang="en-US" dirty="0">
                <a:latin typeface="メイリオ" panose="020B0604030504040204" pitchFamily="50" charset="-128"/>
                <a:ea typeface="メイリオ" panose="020B0604030504040204" pitchFamily="50" charset="-128"/>
              </a:rPr>
              <a:t>④アンケート回答</a:t>
            </a:r>
            <a:endParaRPr lang="en-US" altLang="ja-JP" dirty="0">
              <a:latin typeface="メイリオ" panose="020B0604030504040204" pitchFamily="50" charset="-128"/>
              <a:ea typeface="メイリオ" panose="020B0604030504040204" pitchFamily="50" charset="-128"/>
            </a:endParaRPr>
          </a:p>
          <a:p>
            <a:pPr algn="ctr"/>
            <a:r>
              <a:rPr lang="ja-JP" altLang="en-US" dirty="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WEB</a:t>
            </a:r>
            <a:r>
              <a:rPr lang="ja-JP" altLang="en-US" dirty="0">
                <a:latin typeface="メイリオ" panose="020B0604030504040204" pitchFamily="50" charset="-128"/>
                <a:ea typeface="メイリオ" panose="020B0604030504040204" pitchFamily="50" charset="-128"/>
              </a:rPr>
              <a:t>・紙での回答）</a:t>
            </a:r>
          </a:p>
        </p:txBody>
      </p:sp>
      <p:sp>
        <p:nvSpPr>
          <p:cNvPr id="10" name="テキスト ボックス 9"/>
          <p:cNvSpPr txBox="1"/>
          <p:nvPr/>
        </p:nvSpPr>
        <p:spPr>
          <a:xfrm>
            <a:off x="1117939" y="4046214"/>
            <a:ext cx="2438400" cy="738664"/>
          </a:xfrm>
          <a:prstGeom prst="rect">
            <a:avLst/>
          </a:prstGeom>
          <a:noFill/>
        </p:spPr>
        <p:txBody>
          <a:bodyPr wrap="square" rtlCol="0">
            <a:spAutoFit/>
          </a:bodyPr>
          <a:lstStyle/>
          <a:p>
            <a:pPr algn="ctr"/>
            <a:r>
              <a:rPr lang="ja-JP" altLang="en-US" dirty="0">
                <a:latin typeface="メイリオ" panose="020B0604030504040204" pitchFamily="50" charset="-128"/>
                <a:ea typeface="メイリオ" panose="020B0604030504040204" pitchFamily="50" charset="-128"/>
              </a:rPr>
              <a:t>⑥組合員へフォロー</a:t>
            </a:r>
            <a:endParaRPr lang="en-US" altLang="ja-JP" dirty="0">
              <a:latin typeface="メイリオ" panose="020B0604030504040204" pitchFamily="50" charset="-128"/>
              <a:ea typeface="メイリオ" panose="020B0604030504040204" pitchFamily="50" charset="-128"/>
            </a:endParaRPr>
          </a:p>
          <a:p>
            <a:pPr algn="ct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代理店から組合員へ直接連絡することはありません。</a:t>
            </a:r>
          </a:p>
        </p:txBody>
      </p:sp>
      <p:sp>
        <p:nvSpPr>
          <p:cNvPr id="11" name="右矢印 10"/>
          <p:cNvSpPr/>
          <p:nvPr/>
        </p:nvSpPr>
        <p:spPr>
          <a:xfrm>
            <a:off x="3804529" y="2796531"/>
            <a:ext cx="409072" cy="576254"/>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16" name="図 15"/>
          <p:cNvPicPr>
            <a:picLocks noChangeAspect="1"/>
          </p:cNvPicPr>
          <p:nvPr/>
        </p:nvPicPr>
        <p:blipFill>
          <a:blip r:embed="rId2"/>
          <a:stretch>
            <a:fillRect/>
          </a:stretch>
        </p:blipFill>
        <p:spPr>
          <a:xfrm>
            <a:off x="4956273" y="626429"/>
            <a:ext cx="2012281" cy="2012281"/>
          </a:xfrm>
          <a:prstGeom prst="rect">
            <a:avLst/>
          </a:prstGeom>
        </p:spPr>
      </p:pic>
      <p:pic>
        <p:nvPicPr>
          <p:cNvPr id="17" name="Picture 2" descr="QRコードを撮影している人のイラスト"/>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9413" y="4661924"/>
            <a:ext cx="2101517" cy="2101517"/>
          </a:xfrm>
          <a:prstGeom prst="rect">
            <a:avLst/>
          </a:prstGeom>
          <a:noFill/>
          <a:extLst>
            <a:ext uri="{909E8E84-426E-40DD-AFC4-6F175D3DCCD1}">
              <a14:hiddenFill xmlns:a14="http://schemas.microsoft.com/office/drawing/2010/main">
                <a:solidFill>
                  <a:srgbClr val="FFFFFF"/>
                </a:solidFill>
              </a14:hiddenFill>
            </a:ext>
          </a:extLst>
        </p:spPr>
      </p:pic>
      <p:pic>
        <p:nvPicPr>
          <p:cNvPr id="18" name="図 17"/>
          <p:cNvPicPr>
            <a:picLocks noChangeAspect="1"/>
          </p:cNvPicPr>
          <p:nvPr/>
        </p:nvPicPr>
        <p:blipFill>
          <a:blip r:embed="rId4"/>
          <a:stretch>
            <a:fillRect/>
          </a:stretch>
        </p:blipFill>
        <p:spPr>
          <a:xfrm>
            <a:off x="603619" y="683129"/>
            <a:ext cx="2052089" cy="2041828"/>
          </a:xfrm>
          <a:prstGeom prst="rect">
            <a:avLst/>
          </a:prstGeom>
        </p:spPr>
      </p:pic>
      <p:pic>
        <p:nvPicPr>
          <p:cNvPr id="19" name="図 18"/>
          <p:cNvPicPr>
            <a:picLocks noChangeAspect="1"/>
          </p:cNvPicPr>
          <p:nvPr/>
        </p:nvPicPr>
        <p:blipFill>
          <a:blip r:embed="rId5"/>
          <a:stretch>
            <a:fillRect/>
          </a:stretch>
        </p:blipFill>
        <p:spPr>
          <a:xfrm>
            <a:off x="9144238" y="715019"/>
            <a:ext cx="1405500" cy="1898821"/>
          </a:xfrm>
          <a:prstGeom prst="rect">
            <a:avLst/>
          </a:prstGeom>
          <a:ln w="15875">
            <a:solidFill>
              <a:schemeClr val="accent1"/>
            </a:solidFill>
          </a:ln>
        </p:spPr>
      </p:pic>
      <p:pic>
        <p:nvPicPr>
          <p:cNvPr id="20" name="図 19"/>
          <p:cNvPicPr>
            <a:picLocks noChangeAspect="1"/>
          </p:cNvPicPr>
          <p:nvPr/>
        </p:nvPicPr>
        <p:blipFill rotWithShape="1">
          <a:blip r:embed="rId6"/>
          <a:srcRect r="2652" b="3715"/>
          <a:stretch/>
        </p:blipFill>
        <p:spPr>
          <a:xfrm>
            <a:off x="4799023" y="4805733"/>
            <a:ext cx="2002839" cy="1717626"/>
          </a:xfrm>
          <a:prstGeom prst="rect">
            <a:avLst/>
          </a:prstGeom>
          <a:ln w="15875">
            <a:solidFill>
              <a:schemeClr val="accent5"/>
            </a:solidFill>
          </a:ln>
        </p:spPr>
      </p:pic>
      <p:sp>
        <p:nvSpPr>
          <p:cNvPr id="23" name="角丸四角形 22"/>
          <p:cNvSpPr/>
          <p:nvPr/>
        </p:nvSpPr>
        <p:spPr>
          <a:xfrm>
            <a:off x="1236139" y="2638710"/>
            <a:ext cx="2132597" cy="922163"/>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p>
        </p:txBody>
      </p:sp>
      <p:sp>
        <p:nvSpPr>
          <p:cNvPr id="24" name="角丸四角形 23"/>
          <p:cNvSpPr/>
          <p:nvPr/>
        </p:nvSpPr>
        <p:spPr>
          <a:xfrm>
            <a:off x="4709437" y="2608442"/>
            <a:ext cx="2398985" cy="952432"/>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p>
        </p:txBody>
      </p:sp>
      <p:sp>
        <p:nvSpPr>
          <p:cNvPr id="25" name="角丸四角形 24"/>
          <p:cNvSpPr/>
          <p:nvPr/>
        </p:nvSpPr>
        <p:spPr>
          <a:xfrm>
            <a:off x="8311001" y="2608442"/>
            <a:ext cx="3058027" cy="964464"/>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p>
        </p:txBody>
      </p:sp>
      <p:sp>
        <p:nvSpPr>
          <p:cNvPr id="26" name="角丸四角形 25"/>
          <p:cNvSpPr/>
          <p:nvPr/>
        </p:nvSpPr>
        <p:spPr>
          <a:xfrm>
            <a:off x="8823109" y="4000921"/>
            <a:ext cx="2275277" cy="708535"/>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p>
        </p:txBody>
      </p:sp>
      <p:sp>
        <p:nvSpPr>
          <p:cNvPr id="27" name="角丸四角形 26"/>
          <p:cNvSpPr/>
          <p:nvPr/>
        </p:nvSpPr>
        <p:spPr>
          <a:xfrm>
            <a:off x="4535317" y="3990761"/>
            <a:ext cx="3052453" cy="71874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p>
        </p:txBody>
      </p:sp>
      <p:sp>
        <p:nvSpPr>
          <p:cNvPr id="28" name="角丸四角形 27"/>
          <p:cNvSpPr/>
          <p:nvPr/>
        </p:nvSpPr>
        <p:spPr>
          <a:xfrm>
            <a:off x="1236139" y="3912610"/>
            <a:ext cx="2205783" cy="863389"/>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p>
        </p:txBody>
      </p:sp>
      <p:sp>
        <p:nvSpPr>
          <p:cNvPr id="30" name="円/楕円 29"/>
          <p:cNvSpPr/>
          <p:nvPr/>
        </p:nvSpPr>
        <p:spPr>
          <a:xfrm>
            <a:off x="1057017" y="2398420"/>
            <a:ext cx="683741" cy="48009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dirty="0">
                <a:solidFill>
                  <a:schemeClr val="accent2"/>
                </a:solidFill>
                <a:latin typeface="メイリオ" panose="020B0604030504040204" pitchFamily="50" charset="-128"/>
                <a:ea typeface="メイリオ" panose="020B0604030504040204" pitchFamily="50" charset="-128"/>
              </a:rPr>
              <a:t>組合</a:t>
            </a:r>
          </a:p>
        </p:txBody>
      </p:sp>
      <p:sp>
        <p:nvSpPr>
          <p:cNvPr id="31" name="円/楕円 30"/>
          <p:cNvSpPr/>
          <p:nvPr/>
        </p:nvSpPr>
        <p:spPr>
          <a:xfrm>
            <a:off x="1073493" y="3597599"/>
            <a:ext cx="683741" cy="439737"/>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dirty="0">
                <a:solidFill>
                  <a:schemeClr val="accent2"/>
                </a:solidFill>
                <a:latin typeface="メイリオ" panose="020B0604030504040204" pitchFamily="50" charset="-128"/>
                <a:ea typeface="メイリオ" panose="020B0604030504040204" pitchFamily="50" charset="-128"/>
              </a:rPr>
              <a:t>組合</a:t>
            </a:r>
          </a:p>
        </p:txBody>
      </p:sp>
      <p:sp>
        <p:nvSpPr>
          <p:cNvPr id="32" name="円/楕円 31"/>
          <p:cNvSpPr/>
          <p:nvPr/>
        </p:nvSpPr>
        <p:spPr>
          <a:xfrm>
            <a:off x="8575927" y="3599760"/>
            <a:ext cx="683741" cy="502508"/>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ja-JP" altLang="en-US" sz="1600" dirty="0">
              <a:solidFill>
                <a:schemeClr val="accent2"/>
              </a:solidFill>
            </a:endParaRPr>
          </a:p>
        </p:txBody>
      </p:sp>
      <p:sp>
        <p:nvSpPr>
          <p:cNvPr id="33" name="テキスト ボックス 32"/>
          <p:cNvSpPr txBox="1"/>
          <p:nvPr/>
        </p:nvSpPr>
        <p:spPr>
          <a:xfrm>
            <a:off x="8504577" y="3716609"/>
            <a:ext cx="826440" cy="338554"/>
          </a:xfrm>
          <a:prstGeom prst="rect">
            <a:avLst/>
          </a:prstGeom>
          <a:noFill/>
        </p:spPr>
        <p:txBody>
          <a:bodyPr wrap="square" rtlCol="0">
            <a:spAutoFit/>
          </a:bodyPr>
          <a:lstStyle/>
          <a:p>
            <a:pPr algn="ctr"/>
            <a:r>
              <a:rPr lang="ja-JP" altLang="en-US" sz="1600" dirty="0">
                <a:solidFill>
                  <a:srgbClr val="A67B02"/>
                </a:solidFill>
                <a:latin typeface="メイリオ" panose="020B0604030504040204" pitchFamily="50" charset="-128"/>
                <a:ea typeface="メイリオ" panose="020B0604030504040204" pitchFamily="50" charset="-128"/>
              </a:rPr>
              <a:t>組合員</a:t>
            </a:r>
          </a:p>
        </p:txBody>
      </p:sp>
      <p:sp>
        <p:nvSpPr>
          <p:cNvPr id="36" name="円/楕円 35"/>
          <p:cNvSpPr/>
          <p:nvPr/>
        </p:nvSpPr>
        <p:spPr>
          <a:xfrm>
            <a:off x="8234056" y="2208596"/>
            <a:ext cx="683741" cy="48009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dirty="0">
                <a:solidFill>
                  <a:schemeClr val="accent2"/>
                </a:solidFill>
                <a:latin typeface="メイリオ" panose="020B0604030504040204" pitchFamily="50" charset="-128"/>
                <a:ea typeface="メイリオ" panose="020B0604030504040204" pitchFamily="50" charset="-128"/>
              </a:rPr>
              <a:t>組合</a:t>
            </a:r>
          </a:p>
        </p:txBody>
      </p:sp>
      <p:pic>
        <p:nvPicPr>
          <p:cNvPr id="38" name="図 37"/>
          <p:cNvPicPr>
            <a:picLocks noChangeAspect="1"/>
          </p:cNvPicPr>
          <p:nvPr/>
        </p:nvPicPr>
        <p:blipFill>
          <a:blip r:embed="rId2"/>
          <a:stretch>
            <a:fillRect/>
          </a:stretch>
        </p:blipFill>
        <p:spPr>
          <a:xfrm>
            <a:off x="6075713" y="5127064"/>
            <a:ext cx="1417121" cy="1417121"/>
          </a:xfrm>
          <a:prstGeom prst="rect">
            <a:avLst/>
          </a:prstGeom>
        </p:spPr>
      </p:pic>
      <p:sp>
        <p:nvSpPr>
          <p:cNvPr id="40" name="テキスト ボックス 39"/>
          <p:cNvSpPr txBox="1"/>
          <p:nvPr/>
        </p:nvSpPr>
        <p:spPr>
          <a:xfrm>
            <a:off x="8097176" y="6610386"/>
            <a:ext cx="3809345" cy="307777"/>
          </a:xfrm>
          <a:prstGeom prst="rect">
            <a:avLst/>
          </a:prstGeom>
          <a:noFill/>
        </p:spPr>
        <p:txBody>
          <a:bodyPr wrap="square" rtlCol="0">
            <a:spAutoFit/>
          </a:bodyPr>
          <a:lstStyle/>
          <a:p>
            <a:pPr algn="ctr"/>
            <a:r>
              <a:rPr lang="ja-JP" altLang="en-US" sz="1400" dirty="0">
                <a:latin typeface="メイリオ" panose="020B0604030504040204" pitchFamily="50" charset="-128"/>
                <a:ea typeface="メイリオ" panose="020B0604030504040204" pitchFamily="50" charset="-128"/>
              </a:rPr>
              <a:t>代理店：コンポーズサービス・マックス</a:t>
            </a:r>
          </a:p>
        </p:txBody>
      </p:sp>
      <p:sp>
        <p:nvSpPr>
          <p:cNvPr id="41" name="円/楕円 40"/>
          <p:cNvSpPr/>
          <p:nvPr/>
        </p:nvSpPr>
        <p:spPr>
          <a:xfrm>
            <a:off x="4341788" y="3636171"/>
            <a:ext cx="683741" cy="48009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dirty="0">
                <a:solidFill>
                  <a:schemeClr val="accent2"/>
                </a:solidFill>
                <a:latin typeface="メイリオ" panose="020B0604030504040204" pitchFamily="50" charset="-128"/>
                <a:ea typeface="メイリオ" panose="020B0604030504040204" pitchFamily="50" charset="-128"/>
              </a:rPr>
              <a:t>組合</a:t>
            </a:r>
          </a:p>
        </p:txBody>
      </p:sp>
      <p:sp>
        <p:nvSpPr>
          <p:cNvPr id="34" name="円/楕円 33"/>
          <p:cNvSpPr/>
          <p:nvPr/>
        </p:nvSpPr>
        <p:spPr>
          <a:xfrm>
            <a:off x="4928481" y="3614974"/>
            <a:ext cx="683741" cy="502508"/>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ja-JP" altLang="en-US" sz="1600" dirty="0">
              <a:solidFill>
                <a:schemeClr val="accent2"/>
              </a:solidFill>
            </a:endParaRPr>
          </a:p>
        </p:txBody>
      </p:sp>
      <p:sp>
        <p:nvSpPr>
          <p:cNvPr id="35" name="テキスト ボックス 34"/>
          <p:cNvSpPr txBox="1"/>
          <p:nvPr/>
        </p:nvSpPr>
        <p:spPr>
          <a:xfrm>
            <a:off x="4788751" y="3703072"/>
            <a:ext cx="990531" cy="338554"/>
          </a:xfrm>
          <a:prstGeom prst="rect">
            <a:avLst/>
          </a:prstGeom>
          <a:noFill/>
        </p:spPr>
        <p:txBody>
          <a:bodyPr wrap="square" rtlCol="0">
            <a:spAutoFit/>
          </a:bodyPr>
          <a:lstStyle/>
          <a:p>
            <a:pPr algn="ctr"/>
            <a:r>
              <a:rPr lang="ja-JP" altLang="en-US" sz="1600" dirty="0">
                <a:solidFill>
                  <a:schemeClr val="accent6">
                    <a:lumMod val="75000"/>
                  </a:schemeClr>
                </a:solidFill>
                <a:latin typeface="メイリオ" panose="020B0604030504040204" pitchFamily="50" charset="-128"/>
                <a:ea typeface="メイリオ" panose="020B0604030504040204" pitchFamily="50" charset="-128"/>
              </a:rPr>
              <a:t>代理店</a:t>
            </a:r>
          </a:p>
        </p:txBody>
      </p:sp>
      <p:pic>
        <p:nvPicPr>
          <p:cNvPr id="1026" name="Picture 2" descr="説明会・セミナーのイラスト"/>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40591" y="4844704"/>
            <a:ext cx="1378086" cy="11974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説明を受けるカップルのイラスト"/>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89238" y="5189210"/>
            <a:ext cx="1244335" cy="11385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手紙を運ぶ鳩のイラスト"/>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0669" y="5248437"/>
            <a:ext cx="942814" cy="942814"/>
          </a:xfrm>
          <a:prstGeom prst="rect">
            <a:avLst/>
          </a:prstGeom>
          <a:noFill/>
          <a:extLst>
            <a:ext uri="{909E8E84-426E-40DD-AFC4-6F175D3DCCD1}">
              <a14:hiddenFill xmlns:a14="http://schemas.microsoft.com/office/drawing/2010/main">
                <a:solidFill>
                  <a:srgbClr val="FFFFFF"/>
                </a:solidFill>
              </a14:hiddenFill>
            </a:ext>
          </a:extLst>
        </p:spPr>
      </p:pic>
      <p:sp>
        <p:nvSpPr>
          <p:cNvPr id="45" name="テキスト ボックス 44"/>
          <p:cNvSpPr txBox="1"/>
          <p:nvPr/>
        </p:nvSpPr>
        <p:spPr>
          <a:xfrm>
            <a:off x="3003391" y="6277858"/>
            <a:ext cx="965790" cy="276999"/>
          </a:xfrm>
          <a:prstGeom prst="rect">
            <a:avLst/>
          </a:prstGeom>
          <a:noFill/>
        </p:spPr>
        <p:txBody>
          <a:bodyPr wrap="square" rtlCol="0">
            <a:spAutoFit/>
          </a:bodyPr>
          <a:lstStyle/>
          <a:p>
            <a:pPr algn="ctr"/>
            <a:r>
              <a:rPr lang="ja-JP" altLang="en-US" sz="1200" dirty="0">
                <a:latin typeface="メイリオ" panose="020B0604030504040204" pitchFamily="50" charset="-128"/>
                <a:ea typeface="メイリオ" panose="020B0604030504040204" pitchFamily="50" charset="-128"/>
              </a:rPr>
              <a:t>保障見直し</a:t>
            </a:r>
          </a:p>
        </p:txBody>
      </p:sp>
      <p:sp>
        <p:nvSpPr>
          <p:cNvPr id="46" name="テキスト ボックス 45"/>
          <p:cNvSpPr txBox="1"/>
          <p:nvPr/>
        </p:nvSpPr>
        <p:spPr>
          <a:xfrm>
            <a:off x="1856135" y="6105283"/>
            <a:ext cx="965790" cy="276999"/>
          </a:xfrm>
          <a:prstGeom prst="rect">
            <a:avLst/>
          </a:prstGeom>
          <a:noFill/>
        </p:spPr>
        <p:txBody>
          <a:bodyPr wrap="square" rtlCol="0">
            <a:spAutoFit/>
          </a:bodyPr>
          <a:lstStyle/>
          <a:p>
            <a:pPr algn="ctr"/>
            <a:r>
              <a:rPr lang="ja-JP" altLang="en-US" sz="1200" dirty="0">
                <a:latin typeface="メイリオ" panose="020B0604030504040204" pitchFamily="50" charset="-128"/>
                <a:ea typeface="メイリオ" panose="020B0604030504040204" pitchFamily="50" charset="-128"/>
              </a:rPr>
              <a:t>説明会</a:t>
            </a:r>
          </a:p>
        </p:txBody>
      </p:sp>
      <p:sp>
        <p:nvSpPr>
          <p:cNvPr id="47" name="テキスト ボックス 46"/>
          <p:cNvSpPr txBox="1"/>
          <p:nvPr/>
        </p:nvSpPr>
        <p:spPr>
          <a:xfrm>
            <a:off x="664050" y="6141846"/>
            <a:ext cx="1289248" cy="615553"/>
          </a:xfrm>
          <a:prstGeom prst="rect">
            <a:avLst/>
          </a:prstGeom>
          <a:noFill/>
        </p:spPr>
        <p:txBody>
          <a:bodyPr wrap="square" rtlCol="0">
            <a:spAutoFit/>
          </a:bodyPr>
          <a:lstStyle/>
          <a:p>
            <a:pPr algn="ctr"/>
            <a:r>
              <a:rPr lang="en-US" altLang="ja-JP" sz="1200" dirty="0">
                <a:latin typeface="メイリオ" panose="020B0604030504040204" pitchFamily="50" charset="-128"/>
                <a:ea typeface="メイリオ" panose="020B0604030504040204" pitchFamily="50" charset="-128"/>
              </a:rPr>
              <a:t>DM</a:t>
            </a:r>
          </a:p>
          <a:p>
            <a:pPr algn="ctr"/>
            <a:r>
              <a:rPr lang="ja-JP" altLang="en-US" sz="1100" dirty="0">
                <a:latin typeface="メイリオ" panose="020B0604030504040204" pitchFamily="50" charset="-128"/>
                <a:ea typeface="メイリオ" panose="020B0604030504040204" pitchFamily="50" charset="-128"/>
              </a:rPr>
              <a:t>（ダイレクトメッセージ）</a:t>
            </a:r>
          </a:p>
        </p:txBody>
      </p:sp>
      <p:sp>
        <p:nvSpPr>
          <p:cNvPr id="48" name="テキスト ボックス 47"/>
          <p:cNvSpPr txBox="1"/>
          <p:nvPr/>
        </p:nvSpPr>
        <p:spPr>
          <a:xfrm>
            <a:off x="655012" y="4847203"/>
            <a:ext cx="1110322" cy="307777"/>
          </a:xfrm>
          <a:prstGeom prst="rect">
            <a:avLst/>
          </a:prstGeom>
          <a:noFill/>
        </p:spPr>
        <p:txBody>
          <a:bodyPr wrap="square" rtlCol="0">
            <a:spAutoFit/>
          </a:bodyPr>
          <a:lstStyle/>
          <a:p>
            <a:pPr algn="ctr"/>
            <a:r>
              <a:rPr lang="ja-JP" altLang="en-US" sz="1400" dirty="0">
                <a:latin typeface="メイリオ" panose="020B0604030504040204" pitchFamily="50" charset="-128"/>
                <a:ea typeface="メイリオ" panose="020B0604030504040204" pitchFamily="50" charset="-128"/>
              </a:rPr>
              <a:t>取り組み例</a:t>
            </a:r>
          </a:p>
        </p:txBody>
      </p:sp>
      <p:sp>
        <p:nvSpPr>
          <p:cNvPr id="2" name="正方形/長方形 1"/>
          <p:cNvSpPr/>
          <p:nvPr/>
        </p:nvSpPr>
        <p:spPr>
          <a:xfrm>
            <a:off x="5914366" y="2299738"/>
            <a:ext cx="1175322" cy="369332"/>
          </a:xfrm>
          <a:prstGeom prst="rect">
            <a:avLst/>
          </a:prstGeom>
          <a:solidFill>
            <a:schemeClr val="accent4">
              <a:lumMod val="20000"/>
              <a:lumOff val="80000"/>
            </a:schemeClr>
          </a:solidFill>
        </p:spPr>
        <p:txBody>
          <a:bodyPr wrap="none">
            <a:spAutoFit/>
          </a:bodyPr>
          <a:lstStyle/>
          <a:p>
            <a:r>
              <a:rPr lang="en-US" altLang="ja-JP" dirty="0">
                <a:solidFill>
                  <a:schemeClr val="accent2"/>
                </a:solidFill>
                <a:latin typeface="メイリオ" panose="020B0604030504040204" pitchFamily="50" charset="-128"/>
                <a:ea typeface="メイリオ" panose="020B0604030504040204" pitchFamily="50" charset="-128"/>
              </a:rPr>
              <a:t>WEB</a:t>
            </a:r>
            <a:r>
              <a:rPr lang="ja-JP" altLang="en-US" dirty="0">
                <a:solidFill>
                  <a:schemeClr val="accent2"/>
                </a:solidFill>
                <a:latin typeface="メイリオ" panose="020B0604030504040204" pitchFamily="50" charset="-128"/>
                <a:ea typeface="メイリオ" panose="020B0604030504040204" pitchFamily="50" charset="-128"/>
              </a:rPr>
              <a:t>も可</a:t>
            </a:r>
          </a:p>
        </p:txBody>
      </p:sp>
      <p:sp>
        <p:nvSpPr>
          <p:cNvPr id="49" name="正方形/長方形 48"/>
          <p:cNvSpPr/>
          <p:nvPr/>
        </p:nvSpPr>
        <p:spPr>
          <a:xfrm>
            <a:off x="6371312" y="3689975"/>
            <a:ext cx="1175322" cy="369332"/>
          </a:xfrm>
          <a:prstGeom prst="rect">
            <a:avLst/>
          </a:prstGeom>
          <a:solidFill>
            <a:schemeClr val="accent4">
              <a:lumMod val="20000"/>
              <a:lumOff val="80000"/>
            </a:schemeClr>
          </a:solidFill>
        </p:spPr>
        <p:txBody>
          <a:bodyPr wrap="none">
            <a:spAutoFit/>
          </a:bodyPr>
          <a:lstStyle/>
          <a:p>
            <a:r>
              <a:rPr lang="en-US" altLang="ja-JP" dirty="0">
                <a:solidFill>
                  <a:schemeClr val="accent2"/>
                </a:solidFill>
                <a:latin typeface="メイリオ" panose="020B0604030504040204" pitchFamily="50" charset="-128"/>
                <a:ea typeface="メイリオ" panose="020B0604030504040204" pitchFamily="50" charset="-128"/>
              </a:rPr>
              <a:t>WEB</a:t>
            </a:r>
            <a:r>
              <a:rPr lang="ja-JP" altLang="en-US" dirty="0">
                <a:solidFill>
                  <a:schemeClr val="accent2"/>
                </a:solidFill>
                <a:latin typeface="メイリオ" panose="020B0604030504040204" pitchFamily="50" charset="-128"/>
                <a:ea typeface="メイリオ" panose="020B0604030504040204" pitchFamily="50" charset="-128"/>
              </a:rPr>
              <a:t>も可</a:t>
            </a:r>
          </a:p>
        </p:txBody>
      </p:sp>
      <p:sp>
        <p:nvSpPr>
          <p:cNvPr id="21" name="円/楕円 40">
            <a:extLst>
              <a:ext uri="{FF2B5EF4-FFF2-40B4-BE49-F238E27FC236}">
                <a16:creationId xmlns:a16="http://schemas.microsoft.com/office/drawing/2014/main" id="{39EC77F3-C9F6-F8EA-8EB2-AE4892EFA147}"/>
              </a:ext>
            </a:extLst>
          </p:cNvPr>
          <p:cNvSpPr/>
          <p:nvPr/>
        </p:nvSpPr>
        <p:spPr>
          <a:xfrm>
            <a:off x="4554827" y="2188625"/>
            <a:ext cx="683741" cy="48009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dirty="0">
                <a:solidFill>
                  <a:schemeClr val="accent2"/>
                </a:solidFill>
                <a:latin typeface="メイリオ" panose="020B0604030504040204" pitchFamily="50" charset="-128"/>
                <a:ea typeface="メイリオ" panose="020B0604030504040204" pitchFamily="50" charset="-128"/>
              </a:rPr>
              <a:t>組合</a:t>
            </a:r>
          </a:p>
        </p:txBody>
      </p:sp>
      <p:sp>
        <p:nvSpPr>
          <p:cNvPr id="37" name="円/楕円 33">
            <a:extLst>
              <a:ext uri="{FF2B5EF4-FFF2-40B4-BE49-F238E27FC236}">
                <a16:creationId xmlns:a16="http://schemas.microsoft.com/office/drawing/2014/main" id="{E606A042-B4ED-6B45-B54D-1F98C34EFABF}"/>
              </a:ext>
            </a:extLst>
          </p:cNvPr>
          <p:cNvSpPr/>
          <p:nvPr/>
        </p:nvSpPr>
        <p:spPr>
          <a:xfrm>
            <a:off x="5141520" y="2167428"/>
            <a:ext cx="683741" cy="502508"/>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ja-JP" altLang="en-US" sz="1600" dirty="0">
              <a:solidFill>
                <a:schemeClr val="accent2"/>
              </a:solidFill>
            </a:endParaRPr>
          </a:p>
        </p:txBody>
      </p:sp>
      <p:sp>
        <p:nvSpPr>
          <p:cNvPr id="43" name="テキスト ボックス 42">
            <a:extLst>
              <a:ext uri="{FF2B5EF4-FFF2-40B4-BE49-F238E27FC236}">
                <a16:creationId xmlns:a16="http://schemas.microsoft.com/office/drawing/2014/main" id="{A6988CA8-38A5-6D66-DAD4-65DF177303C5}"/>
              </a:ext>
            </a:extLst>
          </p:cNvPr>
          <p:cNvSpPr txBox="1"/>
          <p:nvPr/>
        </p:nvSpPr>
        <p:spPr>
          <a:xfrm>
            <a:off x="5040839" y="2271828"/>
            <a:ext cx="885102" cy="338554"/>
          </a:xfrm>
          <a:prstGeom prst="rect">
            <a:avLst/>
          </a:prstGeom>
          <a:noFill/>
        </p:spPr>
        <p:txBody>
          <a:bodyPr wrap="square" rtlCol="0">
            <a:spAutoFit/>
          </a:bodyPr>
          <a:lstStyle/>
          <a:p>
            <a:pPr algn="ctr"/>
            <a:r>
              <a:rPr lang="ja-JP" altLang="en-US" sz="1600" dirty="0">
                <a:solidFill>
                  <a:schemeClr val="accent6">
                    <a:lumMod val="75000"/>
                  </a:schemeClr>
                </a:solidFill>
                <a:latin typeface="メイリオ" panose="020B0604030504040204" pitchFamily="50" charset="-128"/>
                <a:ea typeface="メイリオ" panose="020B0604030504040204" pitchFamily="50" charset="-128"/>
              </a:rPr>
              <a:t>代理店</a:t>
            </a:r>
          </a:p>
        </p:txBody>
      </p:sp>
      <p:sp>
        <p:nvSpPr>
          <p:cNvPr id="29" name="タイトル 1">
            <a:extLst>
              <a:ext uri="{FF2B5EF4-FFF2-40B4-BE49-F238E27FC236}">
                <a16:creationId xmlns:a16="http://schemas.microsoft.com/office/drawing/2014/main" id="{DB86ED52-CCEF-104F-3D83-461CB03D0E6F}"/>
              </a:ext>
            </a:extLst>
          </p:cNvPr>
          <p:cNvSpPr txBox="1">
            <a:spLocks/>
          </p:cNvSpPr>
          <p:nvPr/>
        </p:nvSpPr>
        <p:spPr>
          <a:xfrm>
            <a:off x="-5087" y="128452"/>
            <a:ext cx="12078899" cy="576255"/>
          </a:xfrm>
          <a:prstGeom prst="rect">
            <a:avLst/>
          </a:prstGeom>
        </p:spPr>
        <p:txBody>
          <a:bodyPr>
            <a:normAutofit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6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3600" b="1" dirty="0">
                <a:solidFill>
                  <a:schemeClr val="accent5">
                    <a:lumMod val="75000"/>
                  </a:schemeClr>
                </a:solidFill>
                <a:latin typeface="メイリオ" panose="020B0604030504040204" pitchFamily="50" charset="-128"/>
                <a:ea typeface="メイリオ" panose="020B0604030504040204" pitchFamily="50" charset="-128"/>
              </a:rPr>
              <a:t>むほゼロ（アンケート）</a:t>
            </a:r>
            <a:r>
              <a:rPr lang="en-US" altLang="ja-JP" sz="36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3600" b="1" dirty="0">
                <a:solidFill>
                  <a:schemeClr val="accent5">
                    <a:lumMod val="75000"/>
                  </a:schemeClr>
                </a:solidFill>
                <a:latin typeface="メイリオ" panose="020B0604030504040204" pitchFamily="50" charset="-128"/>
                <a:ea typeface="メイリオ" panose="020B0604030504040204" pitchFamily="50" charset="-128"/>
              </a:rPr>
              <a:t>実施からフォローまでの流れ</a:t>
            </a:r>
          </a:p>
        </p:txBody>
      </p:sp>
      <p:sp>
        <p:nvSpPr>
          <p:cNvPr id="3" name="右矢印 10">
            <a:extLst>
              <a:ext uri="{FF2B5EF4-FFF2-40B4-BE49-F238E27FC236}">
                <a16:creationId xmlns:a16="http://schemas.microsoft.com/office/drawing/2014/main" id="{27BC1C43-565B-BB7F-92FC-876B6EB65632}"/>
              </a:ext>
            </a:extLst>
          </p:cNvPr>
          <p:cNvSpPr/>
          <p:nvPr/>
        </p:nvSpPr>
        <p:spPr>
          <a:xfrm>
            <a:off x="7466703" y="2791921"/>
            <a:ext cx="409072" cy="576254"/>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 name="右矢印 10">
            <a:extLst>
              <a:ext uri="{FF2B5EF4-FFF2-40B4-BE49-F238E27FC236}">
                <a16:creationId xmlns:a16="http://schemas.microsoft.com/office/drawing/2014/main" id="{369E2CF4-9CC6-C1F5-5616-6C2D07C88C1A}"/>
              </a:ext>
            </a:extLst>
          </p:cNvPr>
          <p:cNvSpPr/>
          <p:nvPr/>
        </p:nvSpPr>
        <p:spPr>
          <a:xfrm rot="5400000">
            <a:off x="9748779" y="3502666"/>
            <a:ext cx="409072" cy="576254"/>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9" name="右矢印 10">
            <a:extLst>
              <a:ext uri="{FF2B5EF4-FFF2-40B4-BE49-F238E27FC236}">
                <a16:creationId xmlns:a16="http://schemas.microsoft.com/office/drawing/2014/main" id="{9BEAFC93-FB61-8DA1-B998-95879DF4C331}"/>
              </a:ext>
            </a:extLst>
          </p:cNvPr>
          <p:cNvSpPr/>
          <p:nvPr/>
        </p:nvSpPr>
        <p:spPr>
          <a:xfrm rot="10800000">
            <a:off x="7970390" y="4072493"/>
            <a:ext cx="409072" cy="576254"/>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0" name="右矢印 10">
            <a:extLst>
              <a:ext uri="{FF2B5EF4-FFF2-40B4-BE49-F238E27FC236}">
                <a16:creationId xmlns:a16="http://schemas.microsoft.com/office/drawing/2014/main" id="{6F019D70-25F8-56A2-6C44-921528CC8657}"/>
              </a:ext>
            </a:extLst>
          </p:cNvPr>
          <p:cNvSpPr/>
          <p:nvPr/>
        </p:nvSpPr>
        <p:spPr>
          <a:xfrm rot="10800000">
            <a:off x="3809101" y="4095676"/>
            <a:ext cx="409072" cy="576254"/>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3545202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四角形: 角を丸くする 19">
            <a:extLst>
              <a:ext uri="{FF2B5EF4-FFF2-40B4-BE49-F238E27FC236}">
                <a16:creationId xmlns:a16="http://schemas.microsoft.com/office/drawing/2014/main" id="{2B21431C-4395-BB92-C558-27B9873CB1A6}"/>
              </a:ext>
            </a:extLst>
          </p:cNvPr>
          <p:cNvSpPr/>
          <p:nvPr/>
        </p:nvSpPr>
        <p:spPr>
          <a:xfrm>
            <a:off x="8592301" y="3472329"/>
            <a:ext cx="2166152" cy="1323439"/>
          </a:xfrm>
          <a:prstGeom prst="round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四角形: 角を丸くする 20">
            <a:extLst>
              <a:ext uri="{FF2B5EF4-FFF2-40B4-BE49-F238E27FC236}">
                <a16:creationId xmlns:a16="http://schemas.microsoft.com/office/drawing/2014/main" id="{65097561-7130-5CDC-6082-AE82B1E11FEC}"/>
              </a:ext>
            </a:extLst>
          </p:cNvPr>
          <p:cNvSpPr/>
          <p:nvPr/>
        </p:nvSpPr>
        <p:spPr>
          <a:xfrm>
            <a:off x="4959110" y="3495757"/>
            <a:ext cx="2166152" cy="1323439"/>
          </a:xfrm>
          <a:prstGeom prst="round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9CF7986F-B241-986E-48C4-B991539B4E1C}"/>
              </a:ext>
            </a:extLst>
          </p:cNvPr>
          <p:cNvSpPr/>
          <p:nvPr/>
        </p:nvSpPr>
        <p:spPr>
          <a:xfrm>
            <a:off x="1330227" y="3487469"/>
            <a:ext cx="2166152" cy="1323439"/>
          </a:xfrm>
          <a:prstGeom prst="round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0" y="0"/>
            <a:ext cx="6648450" cy="1066800"/>
          </a:xfrm>
        </p:spPr>
        <p:txBody>
          <a:bodyPr>
            <a:normAutofit/>
          </a:bodyPr>
          <a:lstStyle/>
          <a:p>
            <a:r>
              <a:rPr lang="ja-JP" altLang="en-US" sz="3600" b="1" dirty="0">
                <a:solidFill>
                  <a:schemeClr val="accent5">
                    <a:lumMod val="75000"/>
                  </a:schemeClr>
                </a:solidFill>
                <a:latin typeface="メイリオ" panose="020B0604030504040204" pitchFamily="50" charset="-128"/>
                <a:ea typeface="メイリオ" panose="020B0604030504040204" pitchFamily="50" charset="-128"/>
              </a:rPr>
              <a:t>アンケートの対象者を検討</a:t>
            </a:r>
          </a:p>
        </p:txBody>
      </p:sp>
      <p:sp>
        <p:nvSpPr>
          <p:cNvPr id="3" name="スライド番号プレースホルダー 2">
            <a:extLst>
              <a:ext uri="{FF2B5EF4-FFF2-40B4-BE49-F238E27FC236}">
                <a16:creationId xmlns:a16="http://schemas.microsoft.com/office/drawing/2014/main" id="{D98F13CB-4B2C-4E9C-A8F5-DFDFCA641731}"/>
              </a:ext>
            </a:extLst>
          </p:cNvPr>
          <p:cNvSpPr>
            <a:spLocks noGrp="1"/>
          </p:cNvSpPr>
          <p:nvPr>
            <p:ph type="sldNum" sz="quarter" idx="12"/>
          </p:nvPr>
        </p:nvSpPr>
        <p:spPr/>
        <p:txBody>
          <a:bodyPr/>
          <a:lstStyle/>
          <a:p>
            <a:fld id="{61988611-1C92-4F00-9D2B-E74DF293D579}" type="slidenum">
              <a:rPr lang="ja-JP" altLang="en-US" smtClean="0"/>
              <a:pPr/>
              <a:t>11</a:t>
            </a:fld>
            <a:endParaRPr lang="ja-JP" altLang="en-US"/>
          </a:p>
        </p:txBody>
      </p:sp>
      <p:sp>
        <p:nvSpPr>
          <p:cNvPr id="4" name="AutoShape 2" descr="フォームの回答のグラフ。質問のタイトル: 年代。回答数: 6 件の回答。"/>
          <p:cNvSpPr>
            <a:spLocks noChangeAspect="1" noChangeArrowheads="1"/>
          </p:cNvSpPr>
          <p:nvPr/>
        </p:nvSpPr>
        <p:spPr bwMode="auto">
          <a:xfrm>
            <a:off x="155574" y="172629"/>
            <a:ext cx="8074025" cy="80740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 name="正方形/長方形 6"/>
          <p:cNvSpPr/>
          <p:nvPr/>
        </p:nvSpPr>
        <p:spPr>
          <a:xfrm>
            <a:off x="1000231" y="3533885"/>
            <a:ext cx="2774196" cy="1200329"/>
          </a:xfrm>
          <a:prstGeom prst="rect">
            <a:avLst/>
          </a:prstGeom>
        </p:spPr>
        <p:txBody>
          <a:bodyPr wrap="square">
            <a:spAutoFit/>
          </a:bodyPr>
          <a:lstStyle/>
          <a:p>
            <a:pPr algn="ctr"/>
            <a:r>
              <a:rPr lang="ja-JP" altLang="en-US" sz="2400" dirty="0">
                <a:solidFill>
                  <a:schemeClr val="accent5">
                    <a:lumMod val="50000"/>
                  </a:schemeClr>
                </a:solidFill>
                <a:latin typeface="メイリオ" panose="020B0604030504040204" pitchFamily="50" charset="-128"/>
                <a:ea typeface="メイリオ" panose="020B0604030504040204" pitchFamily="50" charset="-128"/>
              </a:rPr>
              <a:t>ステップ①</a:t>
            </a:r>
            <a:r>
              <a:rPr lang="ja-JP" altLang="en-US" sz="2400" dirty="0">
                <a:solidFill>
                  <a:schemeClr val="accent5">
                    <a:lumMod val="75000"/>
                  </a:schemeClr>
                </a:solidFill>
                <a:latin typeface="メイリオ" panose="020B0604030504040204" pitchFamily="50" charset="-128"/>
                <a:ea typeface="メイリオ" panose="020B0604030504040204" pitchFamily="50" charset="-128"/>
              </a:rPr>
              <a:t>　</a:t>
            </a:r>
            <a:endParaRPr lang="en-US" altLang="ja-JP" sz="2400" dirty="0">
              <a:solidFill>
                <a:schemeClr val="accent5">
                  <a:lumMod val="75000"/>
                </a:schemeClr>
              </a:solidFill>
              <a:latin typeface="メイリオ" panose="020B0604030504040204" pitchFamily="50" charset="-128"/>
              <a:ea typeface="メイリオ" panose="020B0604030504040204" pitchFamily="50" charset="-128"/>
            </a:endParaRPr>
          </a:p>
          <a:p>
            <a:pPr algn="ctr"/>
            <a:r>
              <a:rPr lang="ja-JP" altLang="en-US" sz="2400" dirty="0">
                <a:solidFill>
                  <a:schemeClr val="accent5">
                    <a:lumMod val="75000"/>
                  </a:schemeClr>
                </a:solidFill>
                <a:latin typeface="メイリオ" panose="020B0604030504040204" pitchFamily="50" charset="-128"/>
                <a:ea typeface="メイリオ" panose="020B0604030504040204" pitchFamily="50" charset="-128"/>
              </a:rPr>
              <a:t>執行委員を</a:t>
            </a:r>
            <a:endParaRPr lang="en-US" altLang="ja-JP" sz="2400" dirty="0">
              <a:solidFill>
                <a:schemeClr val="accent5">
                  <a:lumMod val="75000"/>
                </a:schemeClr>
              </a:solidFill>
              <a:latin typeface="メイリオ" panose="020B0604030504040204" pitchFamily="50" charset="-128"/>
              <a:ea typeface="メイリオ" panose="020B0604030504040204" pitchFamily="50" charset="-128"/>
            </a:endParaRPr>
          </a:p>
          <a:p>
            <a:pPr algn="ctr"/>
            <a:r>
              <a:rPr lang="ja-JP" altLang="en-US" sz="2400" dirty="0">
                <a:solidFill>
                  <a:schemeClr val="accent5">
                    <a:lumMod val="75000"/>
                  </a:schemeClr>
                </a:solidFill>
                <a:latin typeface="メイリオ" panose="020B0604030504040204" pitchFamily="50" charset="-128"/>
                <a:ea typeface="メイリオ" panose="020B0604030504040204" pitchFamily="50" charset="-128"/>
              </a:rPr>
              <a:t>対象に実施</a:t>
            </a:r>
            <a:endParaRPr lang="en-US" altLang="ja-JP" sz="2400"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9" name="正方形/長方形 8"/>
          <p:cNvSpPr/>
          <p:nvPr/>
        </p:nvSpPr>
        <p:spPr>
          <a:xfrm>
            <a:off x="4657242" y="3533887"/>
            <a:ext cx="2774196" cy="1200329"/>
          </a:xfrm>
          <a:prstGeom prst="rect">
            <a:avLst/>
          </a:prstGeom>
        </p:spPr>
        <p:txBody>
          <a:bodyPr wrap="square">
            <a:spAutoFit/>
          </a:bodyPr>
          <a:lstStyle/>
          <a:p>
            <a:pPr algn="ctr"/>
            <a:r>
              <a:rPr lang="ja-JP" altLang="en-US" sz="2400" dirty="0">
                <a:solidFill>
                  <a:schemeClr val="accent5">
                    <a:lumMod val="50000"/>
                  </a:schemeClr>
                </a:solidFill>
                <a:latin typeface="メイリオ" panose="020B0604030504040204" pitchFamily="50" charset="-128"/>
                <a:ea typeface="メイリオ" panose="020B0604030504040204" pitchFamily="50" charset="-128"/>
              </a:rPr>
              <a:t>ステップ②</a:t>
            </a:r>
            <a:r>
              <a:rPr lang="ja-JP" altLang="en-US" sz="2400" dirty="0">
                <a:solidFill>
                  <a:schemeClr val="accent5">
                    <a:lumMod val="75000"/>
                  </a:schemeClr>
                </a:solidFill>
                <a:latin typeface="メイリオ" panose="020B0604030504040204" pitchFamily="50" charset="-128"/>
                <a:ea typeface="メイリオ" panose="020B0604030504040204" pitchFamily="50" charset="-128"/>
              </a:rPr>
              <a:t>　</a:t>
            </a:r>
            <a:endParaRPr lang="en-US" altLang="ja-JP" sz="2400" dirty="0">
              <a:solidFill>
                <a:schemeClr val="accent5">
                  <a:lumMod val="75000"/>
                </a:schemeClr>
              </a:solidFill>
              <a:latin typeface="メイリオ" panose="020B0604030504040204" pitchFamily="50" charset="-128"/>
              <a:ea typeface="メイリオ" panose="020B0604030504040204" pitchFamily="50" charset="-128"/>
            </a:endParaRPr>
          </a:p>
          <a:p>
            <a:pPr algn="ctr"/>
            <a:r>
              <a:rPr lang="ja-JP" altLang="en-US" sz="2400" dirty="0">
                <a:solidFill>
                  <a:schemeClr val="accent5">
                    <a:lumMod val="75000"/>
                  </a:schemeClr>
                </a:solidFill>
                <a:latin typeface="メイリオ" panose="020B0604030504040204" pitchFamily="50" charset="-128"/>
                <a:ea typeface="メイリオ" panose="020B0604030504040204" pitchFamily="50" charset="-128"/>
              </a:rPr>
              <a:t>職場委員を</a:t>
            </a:r>
            <a:endParaRPr lang="en-US" altLang="ja-JP" sz="2400" dirty="0">
              <a:solidFill>
                <a:schemeClr val="accent5">
                  <a:lumMod val="75000"/>
                </a:schemeClr>
              </a:solidFill>
              <a:latin typeface="メイリオ" panose="020B0604030504040204" pitchFamily="50" charset="-128"/>
              <a:ea typeface="メイリオ" panose="020B0604030504040204" pitchFamily="50" charset="-128"/>
            </a:endParaRPr>
          </a:p>
          <a:p>
            <a:pPr algn="ctr"/>
            <a:r>
              <a:rPr lang="ja-JP" altLang="en-US" sz="2400" dirty="0">
                <a:solidFill>
                  <a:schemeClr val="accent5">
                    <a:lumMod val="75000"/>
                  </a:schemeClr>
                </a:solidFill>
                <a:latin typeface="メイリオ" panose="020B0604030504040204" pitchFamily="50" charset="-128"/>
                <a:ea typeface="メイリオ" panose="020B0604030504040204" pitchFamily="50" charset="-128"/>
              </a:rPr>
              <a:t>対象に実施</a:t>
            </a:r>
            <a:endParaRPr lang="en-US" altLang="ja-JP" sz="2400"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0" name="正方形/長方形 9"/>
          <p:cNvSpPr/>
          <p:nvPr/>
        </p:nvSpPr>
        <p:spPr>
          <a:xfrm>
            <a:off x="8298709" y="3533887"/>
            <a:ext cx="2774196" cy="1200329"/>
          </a:xfrm>
          <a:prstGeom prst="rect">
            <a:avLst/>
          </a:prstGeom>
        </p:spPr>
        <p:txBody>
          <a:bodyPr wrap="square">
            <a:spAutoFit/>
          </a:bodyPr>
          <a:lstStyle/>
          <a:p>
            <a:pPr algn="ctr"/>
            <a:r>
              <a:rPr lang="ja-JP" altLang="en-US" sz="2400" dirty="0">
                <a:solidFill>
                  <a:schemeClr val="accent5">
                    <a:lumMod val="50000"/>
                  </a:schemeClr>
                </a:solidFill>
                <a:latin typeface="メイリオ" panose="020B0604030504040204" pitchFamily="50" charset="-128"/>
                <a:ea typeface="メイリオ" panose="020B0604030504040204" pitchFamily="50" charset="-128"/>
              </a:rPr>
              <a:t>ステップ③</a:t>
            </a:r>
            <a:r>
              <a:rPr lang="ja-JP" altLang="en-US" sz="2400" dirty="0">
                <a:solidFill>
                  <a:schemeClr val="accent5">
                    <a:lumMod val="75000"/>
                  </a:schemeClr>
                </a:solidFill>
                <a:latin typeface="メイリオ" panose="020B0604030504040204" pitchFamily="50" charset="-128"/>
                <a:ea typeface="メイリオ" panose="020B0604030504040204" pitchFamily="50" charset="-128"/>
              </a:rPr>
              <a:t>　</a:t>
            </a:r>
            <a:endParaRPr lang="en-US" altLang="ja-JP" sz="2400" dirty="0">
              <a:solidFill>
                <a:schemeClr val="accent5">
                  <a:lumMod val="75000"/>
                </a:schemeClr>
              </a:solidFill>
              <a:latin typeface="メイリオ" panose="020B0604030504040204" pitchFamily="50" charset="-128"/>
              <a:ea typeface="メイリオ" panose="020B0604030504040204" pitchFamily="50" charset="-128"/>
            </a:endParaRPr>
          </a:p>
          <a:p>
            <a:pPr algn="ctr"/>
            <a:r>
              <a:rPr lang="ja-JP" altLang="en-US" sz="2400" dirty="0">
                <a:solidFill>
                  <a:schemeClr val="accent5">
                    <a:lumMod val="75000"/>
                  </a:schemeClr>
                </a:solidFill>
                <a:latin typeface="メイリオ" panose="020B0604030504040204" pitchFamily="50" charset="-128"/>
                <a:ea typeface="メイリオ" panose="020B0604030504040204" pitchFamily="50" charset="-128"/>
              </a:rPr>
              <a:t>全組合員を</a:t>
            </a:r>
            <a:endParaRPr lang="en-US" altLang="ja-JP" sz="2400" dirty="0">
              <a:solidFill>
                <a:schemeClr val="accent5">
                  <a:lumMod val="75000"/>
                </a:schemeClr>
              </a:solidFill>
              <a:latin typeface="メイリオ" panose="020B0604030504040204" pitchFamily="50" charset="-128"/>
              <a:ea typeface="メイリオ" panose="020B0604030504040204" pitchFamily="50" charset="-128"/>
            </a:endParaRPr>
          </a:p>
          <a:p>
            <a:pPr algn="ctr"/>
            <a:r>
              <a:rPr lang="ja-JP" altLang="en-US" sz="2400" dirty="0">
                <a:solidFill>
                  <a:schemeClr val="accent5">
                    <a:lumMod val="75000"/>
                  </a:schemeClr>
                </a:solidFill>
                <a:latin typeface="メイリオ" panose="020B0604030504040204" pitchFamily="50" charset="-128"/>
                <a:ea typeface="メイリオ" panose="020B0604030504040204" pitchFamily="50" charset="-128"/>
              </a:rPr>
              <a:t>対象に実施</a:t>
            </a:r>
            <a:endParaRPr lang="en-US" altLang="ja-JP" sz="2400"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1" name="タイトル 1"/>
          <p:cNvSpPr txBox="1">
            <a:spLocks/>
          </p:cNvSpPr>
          <p:nvPr/>
        </p:nvSpPr>
        <p:spPr>
          <a:xfrm>
            <a:off x="3973784" y="6028128"/>
            <a:ext cx="4471571" cy="1066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4800" b="1" dirty="0">
                <a:solidFill>
                  <a:schemeClr val="accent5">
                    <a:lumMod val="75000"/>
                  </a:schemeClr>
                </a:solidFill>
                <a:latin typeface="メイリオ" panose="020B0604030504040204" pitchFamily="50" charset="-128"/>
                <a:ea typeface="メイリオ" panose="020B0604030504040204" pitchFamily="50" charset="-128"/>
              </a:rPr>
              <a:t>無保障者を把握</a:t>
            </a:r>
          </a:p>
        </p:txBody>
      </p:sp>
      <p:sp>
        <p:nvSpPr>
          <p:cNvPr id="5" name="下矢印 4"/>
          <p:cNvSpPr/>
          <p:nvPr/>
        </p:nvSpPr>
        <p:spPr>
          <a:xfrm>
            <a:off x="542442" y="5129935"/>
            <a:ext cx="11003796" cy="8149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 name="正方形/長方形 11"/>
          <p:cNvSpPr/>
          <p:nvPr/>
        </p:nvSpPr>
        <p:spPr>
          <a:xfrm>
            <a:off x="0" y="920104"/>
            <a:ext cx="10383864" cy="954107"/>
          </a:xfrm>
          <a:prstGeom prst="rect">
            <a:avLst/>
          </a:prstGeom>
        </p:spPr>
        <p:txBody>
          <a:bodyPr wrap="square">
            <a:spAutoFit/>
          </a:bodyPr>
          <a:lstStyle/>
          <a:p>
            <a:r>
              <a:rPr lang="ja-JP" altLang="en-US" sz="2800" dirty="0">
                <a:solidFill>
                  <a:schemeClr val="accent1"/>
                </a:solidFill>
                <a:latin typeface="メイリオ" panose="020B0604030504040204" pitchFamily="50" charset="-128"/>
                <a:ea typeface="メイリオ" panose="020B0604030504040204" pitchFamily="50" charset="-128"/>
              </a:rPr>
              <a:t>実施後、回答者へフォローすることを考慮し</a:t>
            </a:r>
            <a:endParaRPr lang="en-US" altLang="ja-JP" sz="2800" dirty="0">
              <a:solidFill>
                <a:schemeClr val="accent1"/>
              </a:solidFill>
              <a:latin typeface="メイリオ" panose="020B0604030504040204" pitchFamily="50" charset="-128"/>
              <a:ea typeface="メイリオ" panose="020B0604030504040204" pitchFamily="50" charset="-128"/>
            </a:endParaRPr>
          </a:p>
          <a:p>
            <a:r>
              <a:rPr lang="ja-JP" altLang="en-US" sz="2800" dirty="0">
                <a:solidFill>
                  <a:schemeClr val="accent1"/>
                </a:solidFill>
                <a:latin typeface="メイリオ" panose="020B0604030504040204" pitchFamily="50" charset="-128"/>
                <a:ea typeface="メイリオ" panose="020B0604030504040204" pitchFamily="50" charset="-128"/>
              </a:rPr>
              <a:t>労組単位もしくは支部単位での実施をおすすめします。</a:t>
            </a:r>
            <a:endParaRPr lang="en-US" altLang="ja-JP" sz="2800" dirty="0">
              <a:solidFill>
                <a:schemeClr val="accent1"/>
              </a:solidFill>
              <a:latin typeface="メイリオ" panose="020B0604030504040204" pitchFamily="50" charset="-128"/>
              <a:ea typeface="メイリオ" panose="020B0604030504040204" pitchFamily="50" charset="-128"/>
            </a:endParaRPr>
          </a:p>
        </p:txBody>
      </p:sp>
      <p:sp>
        <p:nvSpPr>
          <p:cNvPr id="13" name="正方形/長方形 12"/>
          <p:cNvSpPr/>
          <p:nvPr/>
        </p:nvSpPr>
        <p:spPr>
          <a:xfrm>
            <a:off x="1022289" y="2581723"/>
            <a:ext cx="11087826" cy="707886"/>
          </a:xfrm>
          <a:prstGeom prst="rect">
            <a:avLst/>
          </a:prstGeom>
        </p:spPr>
        <p:txBody>
          <a:bodyPr wrap="square">
            <a:spAutoFit/>
          </a:bodyPr>
          <a:lstStyle/>
          <a:p>
            <a:r>
              <a:rPr lang="ja-JP" altLang="en-US" sz="2000" dirty="0">
                <a:solidFill>
                  <a:schemeClr val="accent1"/>
                </a:solidFill>
                <a:latin typeface="メイリオ" panose="020B0604030504040204" pitchFamily="50" charset="-128"/>
                <a:ea typeface="メイリオ" panose="020B0604030504040204" pitchFamily="50" charset="-128"/>
              </a:rPr>
              <a:t>全組合員を対象に実施することが難しい場合は、ステップを踏みながら実施も可能です。</a:t>
            </a:r>
            <a:endParaRPr lang="en-US" altLang="ja-JP" sz="2000" dirty="0">
              <a:solidFill>
                <a:schemeClr val="accent1"/>
              </a:solidFill>
              <a:latin typeface="メイリオ" panose="020B0604030504040204" pitchFamily="50" charset="-128"/>
              <a:ea typeface="メイリオ" panose="020B0604030504040204" pitchFamily="50" charset="-128"/>
            </a:endParaRPr>
          </a:p>
          <a:p>
            <a:r>
              <a:rPr lang="en-US" altLang="ja-JP" sz="2000" dirty="0">
                <a:solidFill>
                  <a:schemeClr val="accent1"/>
                </a:solidFill>
                <a:latin typeface="メイリオ" panose="020B0604030504040204" pitchFamily="50" charset="-128"/>
                <a:ea typeface="メイリオ" panose="020B0604030504040204" pitchFamily="50" charset="-128"/>
              </a:rPr>
              <a:t>※</a:t>
            </a:r>
            <a:r>
              <a:rPr lang="ja-JP" altLang="en-US" sz="2000" dirty="0">
                <a:solidFill>
                  <a:schemeClr val="accent1"/>
                </a:solidFill>
                <a:latin typeface="メイリオ" panose="020B0604030504040204" pitchFamily="50" charset="-128"/>
                <a:ea typeface="メイリオ" panose="020B0604030504040204" pitchFamily="50" charset="-128"/>
              </a:rPr>
              <a:t>全組合員を対象に実施できる場合はステップ①、②を飛ばしてください。</a:t>
            </a:r>
            <a:endParaRPr lang="en-US" altLang="ja-JP" sz="2000" dirty="0">
              <a:solidFill>
                <a:schemeClr val="accent1"/>
              </a:solidFill>
              <a:latin typeface="メイリオ" panose="020B0604030504040204" pitchFamily="50" charset="-128"/>
              <a:ea typeface="メイリオ" panose="020B0604030504040204" pitchFamily="50" charset="-128"/>
            </a:endParaRPr>
          </a:p>
        </p:txBody>
      </p:sp>
      <p:sp>
        <p:nvSpPr>
          <p:cNvPr id="6" name="右矢印 5"/>
          <p:cNvSpPr/>
          <p:nvPr/>
        </p:nvSpPr>
        <p:spPr>
          <a:xfrm>
            <a:off x="4029251" y="3978211"/>
            <a:ext cx="472109" cy="3564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 name="右矢印 13"/>
          <p:cNvSpPr/>
          <p:nvPr/>
        </p:nvSpPr>
        <p:spPr>
          <a:xfrm>
            <a:off x="7599993" y="3978210"/>
            <a:ext cx="472109" cy="3564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 name="角丸四角形吹き出し 15">
            <a:extLst>
              <a:ext uri="{FF2B5EF4-FFF2-40B4-BE49-F238E27FC236}">
                <a16:creationId xmlns:a16="http://schemas.microsoft.com/office/drawing/2014/main" id="{22FC7EF0-A947-52D5-C827-2F7F723AD0ED}"/>
              </a:ext>
            </a:extLst>
          </p:cNvPr>
          <p:cNvSpPr/>
          <p:nvPr/>
        </p:nvSpPr>
        <p:spPr>
          <a:xfrm>
            <a:off x="8767482" y="279975"/>
            <a:ext cx="3211157" cy="952164"/>
          </a:xfrm>
          <a:prstGeom prst="wedgeRoundRectCallout">
            <a:avLst>
              <a:gd name="adj1" fmla="val 35237"/>
              <a:gd name="adj2" fmla="val 63841"/>
              <a:gd name="adj3" fmla="val 16667"/>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正方形/長方形 17">
            <a:extLst>
              <a:ext uri="{FF2B5EF4-FFF2-40B4-BE49-F238E27FC236}">
                <a16:creationId xmlns:a16="http://schemas.microsoft.com/office/drawing/2014/main" id="{4D6D0CDE-A31D-F166-CD20-A6A51C04F415}"/>
              </a:ext>
            </a:extLst>
          </p:cNvPr>
          <p:cNvSpPr/>
          <p:nvPr/>
        </p:nvSpPr>
        <p:spPr>
          <a:xfrm>
            <a:off x="8722630" y="413245"/>
            <a:ext cx="3391579" cy="769441"/>
          </a:xfrm>
          <a:prstGeom prst="rect">
            <a:avLst/>
          </a:prstGeom>
        </p:spPr>
        <p:txBody>
          <a:bodyPr wrap="square">
            <a:spAutoFit/>
          </a:bodyPr>
          <a:lstStyle/>
          <a:p>
            <a:r>
              <a:rPr lang="ja-JP" altLang="en-US" sz="2200" dirty="0">
                <a:latin typeface="メイリオ" panose="020B0604030504040204" pitchFamily="50" charset="-128"/>
                <a:ea typeface="メイリオ" panose="020B0604030504040204" pitchFamily="50" charset="-128"/>
              </a:rPr>
              <a:t>対象者は各組織の目的に</a:t>
            </a:r>
            <a:endParaRPr lang="en-US" altLang="ja-JP" sz="2200" dirty="0">
              <a:latin typeface="メイリオ" panose="020B0604030504040204" pitchFamily="50" charset="-128"/>
              <a:ea typeface="メイリオ" panose="020B0604030504040204" pitchFamily="50" charset="-128"/>
            </a:endParaRPr>
          </a:p>
          <a:p>
            <a:r>
              <a:rPr lang="ja-JP" altLang="en-US" sz="2200" dirty="0">
                <a:latin typeface="メイリオ" panose="020B0604030504040204" pitchFamily="50" charset="-128"/>
                <a:ea typeface="メイリオ" panose="020B0604030504040204" pitchFamily="50" charset="-128"/>
              </a:rPr>
              <a:t>合わせて決められます。</a:t>
            </a:r>
          </a:p>
        </p:txBody>
      </p:sp>
      <p:pic>
        <p:nvPicPr>
          <p:cNvPr id="15" name="図 14">
            <a:extLst>
              <a:ext uri="{FF2B5EF4-FFF2-40B4-BE49-F238E27FC236}">
                <a16:creationId xmlns:a16="http://schemas.microsoft.com/office/drawing/2014/main" id="{6DAC9E4E-861E-15E4-C1D9-937A46C482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20340" y="1294304"/>
            <a:ext cx="965769" cy="1159814"/>
          </a:xfrm>
          <a:prstGeom prst="rect">
            <a:avLst/>
          </a:prstGeom>
        </p:spPr>
      </p:pic>
    </p:spTree>
    <p:extLst>
      <p:ext uri="{BB962C8B-B14F-4D97-AF65-F5344CB8AC3E}">
        <p14:creationId xmlns:p14="http://schemas.microsoft.com/office/powerpoint/2010/main" val="3110292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50800"/>
            <a:ext cx="6648450" cy="914210"/>
          </a:xfrm>
        </p:spPr>
        <p:txBody>
          <a:bodyPr>
            <a:normAutofit/>
          </a:bodyPr>
          <a:lstStyle/>
          <a:p>
            <a:r>
              <a:rPr lang="ja-JP" altLang="en-US" sz="3600" b="1" dirty="0">
                <a:solidFill>
                  <a:schemeClr val="accent5">
                    <a:lumMod val="75000"/>
                  </a:schemeClr>
                </a:solidFill>
                <a:latin typeface="メイリオ" panose="020B0604030504040204" pitchFamily="50" charset="-128"/>
                <a:ea typeface="メイリオ" panose="020B0604030504040204" pitchFamily="50" charset="-128"/>
              </a:rPr>
              <a:t>アンケートの回答方法を検討</a:t>
            </a:r>
          </a:p>
        </p:txBody>
      </p:sp>
      <p:sp>
        <p:nvSpPr>
          <p:cNvPr id="3" name="スライド番号プレースホルダー 2">
            <a:extLst>
              <a:ext uri="{FF2B5EF4-FFF2-40B4-BE49-F238E27FC236}">
                <a16:creationId xmlns:a16="http://schemas.microsoft.com/office/drawing/2014/main" id="{D98F13CB-4B2C-4E9C-A8F5-DFDFCA641731}"/>
              </a:ext>
            </a:extLst>
          </p:cNvPr>
          <p:cNvSpPr>
            <a:spLocks noGrp="1"/>
          </p:cNvSpPr>
          <p:nvPr>
            <p:ph type="sldNum" sz="quarter" idx="12"/>
          </p:nvPr>
        </p:nvSpPr>
        <p:spPr/>
        <p:txBody>
          <a:bodyPr/>
          <a:lstStyle/>
          <a:p>
            <a:fld id="{61988611-1C92-4F00-9D2B-E74DF293D579}" type="slidenum">
              <a:rPr lang="ja-JP" altLang="en-US" smtClean="0"/>
              <a:pPr/>
              <a:t>12</a:t>
            </a:fld>
            <a:endParaRPr lang="ja-JP" altLang="en-US"/>
          </a:p>
        </p:txBody>
      </p:sp>
      <p:sp>
        <p:nvSpPr>
          <p:cNvPr id="4" name="AutoShape 2" descr="フォームの回答のグラフ。質問のタイトル: 年代。回答数: 6 件の回答。"/>
          <p:cNvSpPr>
            <a:spLocks noChangeAspect="1" noChangeArrowheads="1"/>
          </p:cNvSpPr>
          <p:nvPr/>
        </p:nvSpPr>
        <p:spPr bwMode="auto">
          <a:xfrm>
            <a:off x="155574" y="84137"/>
            <a:ext cx="8074025" cy="80740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正方形/長方形 13"/>
          <p:cNvSpPr/>
          <p:nvPr/>
        </p:nvSpPr>
        <p:spPr>
          <a:xfrm>
            <a:off x="1906609" y="5169438"/>
            <a:ext cx="8477255" cy="1323439"/>
          </a:xfrm>
          <a:prstGeom prst="rect">
            <a:avLst/>
          </a:prstGeom>
        </p:spPr>
        <p:txBody>
          <a:bodyPr wrap="square">
            <a:spAutoFit/>
          </a:bodyPr>
          <a:lstStyle/>
          <a:p>
            <a:pPr algn="ctr"/>
            <a:r>
              <a:rPr lang="ja-JP" altLang="en-US" sz="2400" dirty="0">
                <a:solidFill>
                  <a:srgbClr val="002060"/>
                </a:solidFill>
                <a:latin typeface="メイリオ" panose="020B0604030504040204" pitchFamily="50" charset="-128"/>
                <a:ea typeface="メイリオ" panose="020B0604030504040204" pitchFamily="50" charset="-128"/>
              </a:rPr>
              <a:t>紙で回答した場合は、集約結果（グラフ）を表示させるため、</a:t>
            </a:r>
            <a:r>
              <a:rPr lang="en-US" altLang="ja-JP" sz="2400" dirty="0">
                <a:solidFill>
                  <a:srgbClr val="002060"/>
                </a:solidFill>
                <a:latin typeface="メイリオ" panose="020B0604030504040204" pitchFamily="50" charset="-128"/>
                <a:ea typeface="メイリオ" panose="020B0604030504040204" pitchFamily="50" charset="-128"/>
              </a:rPr>
              <a:t>Microsoft</a:t>
            </a:r>
            <a:r>
              <a:rPr lang="ja-JP" altLang="en-US" sz="2400" dirty="0">
                <a:solidFill>
                  <a:srgbClr val="002060"/>
                </a:solidFill>
                <a:latin typeface="メイリオ" panose="020B0604030504040204" pitchFamily="50" charset="-128"/>
                <a:ea typeface="メイリオ" panose="020B0604030504040204" pitchFamily="50" charset="-128"/>
              </a:rPr>
              <a:t>フォームや</a:t>
            </a:r>
            <a:r>
              <a:rPr lang="en-US" altLang="ja-JP" sz="2400" dirty="0">
                <a:solidFill>
                  <a:srgbClr val="002060"/>
                </a:solidFill>
                <a:latin typeface="メイリオ" panose="020B0604030504040204" pitchFamily="50" charset="-128"/>
                <a:ea typeface="メイリオ" panose="020B0604030504040204" pitchFamily="50" charset="-128"/>
              </a:rPr>
              <a:t>Google</a:t>
            </a:r>
            <a:r>
              <a:rPr lang="ja-JP" altLang="en-US" sz="2400" dirty="0">
                <a:solidFill>
                  <a:srgbClr val="002060"/>
                </a:solidFill>
                <a:latin typeface="メイリオ" panose="020B0604030504040204" pitchFamily="50" charset="-128"/>
                <a:ea typeface="メイリオ" panose="020B0604030504040204" pitchFamily="50" charset="-128"/>
              </a:rPr>
              <a:t>フォームへの入力が必要です。</a:t>
            </a:r>
            <a:endParaRPr lang="en-US" altLang="ja-JP" sz="2400" dirty="0">
              <a:solidFill>
                <a:srgbClr val="002060"/>
              </a:solidFill>
              <a:latin typeface="メイリオ" panose="020B0604030504040204" pitchFamily="50" charset="-128"/>
              <a:ea typeface="メイリオ" panose="020B0604030504040204" pitchFamily="50" charset="-128"/>
            </a:endParaRPr>
          </a:p>
          <a:p>
            <a:pPr algn="ctr"/>
            <a:r>
              <a:rPr lang="ja-JP" altLang="en-US" sz="2400" dirty="0">
                <a:solidFill>
                  <a:srgbClr val="002060"/>
                </a:solidFill>
                <a:latin typeface="メイリオ" panose="020B0604030504040204" pitchFamily="50" charset="-128"/>
                <a:ea typeface="メイリオ" panose="020B0604030504040204" pitchFamily="50" charset="-128"/>
              </a:rPr>
              <a:t>（実施前に対応方法をご相談させてください。）</a:t>
            </a:r>
            <a:endParaRPr lang="en-US" altLang="ja-JP" sz="2400" dirty="0">
              <a:solidFill>
                <a:srgbClr val="002060"/>
              </a:solidFill>
              <a:latin typeface="メイリオ" panose="020B0604030504040204" pitchFamily="50" charset="-128"/>
              <a:ea typeface="メイリオ" panose="020B0604030504040204" pitchFamily="50" charset="-128"/>
            </a:endParaRPr>
          </a:p>
          <a:p>
            <a:pPr algn="ctr"/>
            <a:endParaRPr lang="en-US" altLang="ja-JP" sz="800" dirty="0">
              <a:solidFill>
                <a:srgbClr val="002060"/>
              </a:solidFill>
              <a:latin typeface="メイリオ" panose="020B0604030504040204" pitchFamily="50" charset="-128"/>
              <a:ea typeface="メイリオ" panose="020B0604030504040204" pitchFamily="50" charset="-128"/>
            </a:endParaRPr>
          </a:p>
        </p:txBody>
      </p:sp>
      <p:sp>
        <p:nvSpPr>
          <p:cNvPr id="15" name="正方形/長方形 14"/>
          <p:cNvSpPr/>
          <p:nvPr/>
        </p:nvSpPr>
        <p:spPr>
          <a:xfrm>
            <a:off x="0" y="837031"/>
            <a:ext cx="10383864" cy="707886"/>
          </a:xfrm>
          <a:prstGeom prst="rect">
            <a:avLst/>
          </a:prstGeom>
        </p:spPr>
        <p:txBody>
          <a:bodyPr wrap="square">
            <a:spAutoFit/>
          </a:bodyPr>
          <a:lstStyle/>
          <a:p>
            <a:r>
              <a:rPr lang="ja-JP" altLang="en-US" sz="2000" dirty="0">
                <a:solidFill>
                  <a:schemeClr val="accent1"/>
                </a:solidFill>
                <a:latin typeface="メイリオ" panose="020B0604030504040204" pitchFamily="50" charset="-128"/>
                <a:ea typeface="メイリオ" panose="020B0604030504040204" pitchFamily="50" charset="-128"/>
              </a:rPr>
              <a:t>組合員が回答しやすい方法を検討します。</a:t>
            </a:r>
            <a:endParaRPr lang="en-US" altLang="ja-JP" sz="2000" dirty="0">
              <a:solidFill>
                <a:schemeClr val="accent1"/>
              </a:solidFill>
              <a:latin typeface="メイリオ" panose="020B0604030504040204" pitchFamily="50" charset="-128"/>
              <a:ea typeface="メイリオ" panose="020B0604030504040204" pitchFamily="50" charset="-128"/>
            </a:endParaRPr>
          </a:p>
          <a:p>
            <a:r>
              <a:rPr lang="ja-JP" altLang="en-US" sz="2000" dirty="0">
                <a:solidFill>
                  <a:schemeClr val="accent1"/>
                </a:solidFill>
                <a:latin typeface="メイリオ" panose="020B0604030504040204" pitchFamily="50" charset="-128"/>
                <a:ea typeface="メイリオ" panose="020B0604030504040204" pitchFamily="50" charset="-128"/>
              </a:rPr>
              <a:t>組織ごとに適した方法は異なりますので実施しやすい方法で行いましょう。</a:t>
            </a:r>
            <a:endParaRPr lang="en-US" altLang="ja-JP" sz="2000" dirty="0">
              <a:solidFill>
                <a:schemeClr val="accent1"/>
              </a:solidFill>
              <a:latin typeface="メイリオ" panose="020B0604030504040204" pitchFamily="50" charset="-128"/>
              <a:ea typeface="メイリオ"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739111253"/>
              </p:ext>
            </p:extLst>
          </p:nvPr>
        </p:nvGraphicFramePr>
        <p:xfrm>
          <a:off x="520117" y="2126679"/>
          <a:ext cx="11038609" cy="2535310"/>
        </p:xfrm>
        <a:graphic>
          <a:graphicData uri="http://schemas.openxmlformats.org/drawingml/2006/table">
            <a:tbl>
              <a:tblPr firstRow="1" bandRow="1">
                <a:tableStyleId>{5C22544A-7EE6-4342-B048-85BDC9FD1C3A}</a:tableStyleId>
              </a:tblPr>
              <a:tblGrid>
                <a:gridCol w="3443925">
                  <a:extLst>
                    <a:ext uri="{9D8B030D-6E8A-4147-A177-3AD203B41FA5}">
                      <a16:colId xmlns:a16="http://schemas.microsoft.com/office/drawing/2014/main" val="20000"/>
                    </a:ext>
                  </a:extLst>
                </a:gridCol>
                <a:gridCol w="7594684">
                  <a:extLst>
                    <a:ext uri="{9D8B030D-6E8A-4147-A177-3AD203B41FA5}">
                      <a16:colId xmlns:a16="http://schemas.microsoft.com/office/drawing/2014/main" val="20001"/>
                    </a:ext>
                  </a:extLst>
                </a:gridCol>
              </a:tblGrid>
              <a:tr h="4350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b="1" dirty="0">
                          <a:solidFill>
                            <a:schemeClr val="accent5">
                              <a:lumMod val="75000"/>
                            </a:schemeClr>
                          </a:solidFill>
                          <a:latin typeface="メイリオ" panose="020B0604030504040204" pitchFamily="50" charset="-128"/>
                          <a:ea typeface="メイリオ" panose="020B0604030504040204" pitchFamily="50" charset="-128"/>
                        </a:rPr>
                        <a:t>１．</a:t>
                      </a:r>
                      <a:r>
                        <a:rPr lang="en-US" altLang="ja-JP" sz="1800" b="1" dirty="0">
                          <a:solidFill>
                            <a:schemeClr val="accent5">
                              <a:lumMod val="75000"/>
                            </a:schemeClr>
                          </a:solidFill>
                          <a:latin typeface="メイリオ" panose="020B0604030504040204" pitchFamily="50" charset="-128"/>
                          <a:ea typeface="メイリオ" panose="020B0604030504040204" pitchFamily="50" charset="-128"/>
                        </a:rPr>
                        <a:t>WEB</a:t>
                      </a:r>
                      <a:r>
                        <a:rPr lang="ja-JP" altLang="en-US" sz="1800" b="1" dirty="0">
                          <a:solidFill>
                            <a:schemeClr val="accent5">
                              <a:lumMod val="75000"/>
                            </a:schemeClr>
                          </a:solidFill>
                          <a:latin typeface="メイリオ" panose="020B0604030504040204" pitchFamily="50" charset="-128"/>
                          <a:ea typeface="メイリオ" panose="020B0604030504040204" pitchFamily="50" charset="-128"/>
                        </a:rPr>
                        <a:t>回答①</a:t>
                      </a:r>
                      <a:endParaRPr lang="en-US" altLang="ja-JP" sz="1800" b="1" dirty="0">
                        <a:solidFill>
                          <a:schemeClr val="accent5">
                            <a:lumMod val="75000"/>
                          </a:schemeClr>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r>
                        <a:rPr lang="ja-JP" altLang="en-US" sz="1800" b="0" dirty="0">
                          <a:solidFill>
                            <a:schemeClr val="accent5">
                              <a:lumMod val="50000"/>
                            </a:schemeClr>
                          </a:solidFill>
                          <a:latin typeface="メイリオ" panose="020B0604030504040204" pitchFamily="50" charset="-128"/>
                          <a:ea typeface="メイリオ" panose="020B0604030504040204" pitchFamily="50" charset="-128"/>
                        </a:rPr>
                        <a:t>基本的には</a:t>
                      </a:r>
                      <a:r>
                        <a:rPr lang="en-US" altLang="ja-JP" sz="1800" b="0" dirty="0">
                          <a:solidFill>
                            <a:schemeClr val="accent5">
                              <a:lumMod val="50000"/>
                            </a:schemeClr>
                          </a:solidFill>
                          <a:latin typeface="メイリオ" panose="020B0604030504040204" pitchFamily="50" charset="-128"/>
                          <a:ea typeface="メイリオ" panose="020B0604030504040204" pitchFamily="50" charset="-128"/>
                        </a:rPr>
                        <a:t>WEB(Microsoft Forms</a:t>
                      </a:r>
                      <a:r>
                        <a:rPr lang="ja-JP" altLang="en-US" sz="1800" b="0" dirty="0">
                          <a:solidFill>
                            <a:schemeClr val="accent5">
                              <a:lumMod val="50000"/>
                            </a:schemeClr>
                          </a:solidFill>
                          <a:latin typeface="メイリオ" panose="020B0604030504040204" pitchFamily="50" charset="-128"/>
                          <a:ea typeface="メイリオ" panose="020B0604030504040204" pitchFamily="50" charset="-128"/>
                        </a:rPr>
                        <a:t>、</a:t>
                      </a:r>
                      <a:r>
                        <a:rPr lang="en-US" altLang="ja-JP" sz="1800" b="0" dirty="0">
                          <a:solidFill>
                            <a:schemeClr val="accent5">
                              <a:lumMod val="50000"/>
                            </a:schemeClr>
                          </a:solidFill>
                          <a:latin typeface="メイリオ" panose="020B0604030504040204" pitchFamily="50" charset="-128"/>
                          <a:ea typeface="メイリオ" panose="020B0604030504040204" pitchFamily="50" charset="-128"/>
                        </a:rPr>
                        <a:t>Google</a:t>
                      </a:r>
                      <a:r>
                        <a:rPr lang="ja-JP" altLang="en-US" sz="1800" b="0" dirty="0">
                          <a:solidFill>
                            <a:schemeClr val="accent5">
                              <a:lumMod val="50000"/>
                            </a:schemeClr>
                          </a:solidFill>
                          <a:latin typeface="メイリオ" panose="020B0604030504040204" pitchFamily="50" charset="-128"/>
                          <a:ea typeface="メイリオ" panose="020B0604030504040204" pitchFamily="50" charset="-128"/>
                        </a:rPr>
                        <a:t> </a:t>
                      </a:r>
                      <a:r>
                        <a:rPr lang="en-US" altLang="ja-JP" sz="1800" b="0" dirty="0">
                          <a:solidFill>
                            <a:schemeClr val="accent5">
                              <a:lumMod val="50000"/>
                            </a:schemeClr>
                          </a:solidFill>
                          <a:latin typeface="メイリオ" panose="020B0604030504040204" pitchFamily="50" charset="-128"/>
                          <a:ea typeface="メイリオ" panose="020B0604030504040204" pitchFamily="50" charset="-128"/>
                        </a:rPr>
                        <a:t>Forms</a:t>
                      </a:r>
                      <a:r>
                        <a:rPr lang="ja-JP" altLang="en-US" sz="1800" b="0" dirty="0">
                          <a:solidFill>
                            <a:schemeClr val="accent5">
                              <a:lumMod val="50000"/>
                            </a:schemeClr>
                          </a:solidFill>
                          <a:latin typeface="メイリオ" panose="020B0604030504040204" pitchFamily="50" charset="-128"/>
                          <a:ea typeface="メイリオ" panose="020B0604030504040204" pitchFamily="50" charset="-128"/>
                        </a:rPr>
                        <a:t>）回答です。</a:t>
                      </a:r>
                      <a:endParaRPr lang="en-US" altLang="ja-JP" sz="1800" b="0" dirty="0">
                        <a:solidFill>
                          <a:schemeClr val="accent5">
                            <a:lumMod val="50000"/>
                          </a:schemeClr>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7613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b="1" dirty="0">
                          <a:solidFill>
                            <a:schemeClr val="accent5">
                              <a:lumMod val="75000"/>
                            </a:schemeClr>
                          </a:solidFill>
                          <a:latin typeface="メイリオ" panose="020B0604030504040204" pitchFamily="50" charset="-128"/>
                          <a:ea typeface="メイリオ" panose="020B0604030504040204" pitchFamily="50" charset="-128"/>
                        </a:rPr>
                        <a:t>２．</a:t>
                      </a:r>
                      <a:r>
                        <a:rPr lang="en-US" altLang="ja-JP" sz="1800" b="1" dirty="0">
                          <a:solidFill>
                            <a:schemeClr val="accent5">
                              <a:lumMod val="75000"/>
                            </a:schemeClr>
                          </a:solidFill>
                          <a:latin typeface="メイリオ" panose="020B0604030504040204" pitchFamily="50" charset="-128"/>
                          <a:ea typeface="メイリオ" panose="020B0604030504040204" pitchFamily="50" charset="-128"/>
                        </a:rPr>
                        <a:t>WEB</a:t>
                      </a:r>
                      <a:r>
                        <a:rPr lang="ja-JP" altLang="en-US" sz="1800" b="1" dirty="0">
                          <a:solidFill>
                            <a:schemeClr val="accent5">
                              <a:lumMod val="75000"/>
                            </a:schemeClr>
                          </a:solidFill>
                          <a:latin typeface="メイリオ" panose="020B0604030504040204" pitchFamily="50" charset="-128"/>
                          <a:ea typeface="メイリオ" panose="020B0604030504040204" pitchFamily="50" charset="-128"/>
                        </a:rPr>
                        <a:t>回答②</a:t>
                      </a:r>
                      <a:endParaRPr lang="en-US" altLang="ja-JP" sz="1800" b="1" dirty="0">
                        <a:solidFill>
                          <a:schemeClr val="accent5">
                            <a:lumMod val="75000"/>
                          </a:schemeClr>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800" b="0" dirty="0">
                          <a:solidFill>
                            <a:schemeClr val="accent5">
                              <a:lumMod val="50000"/>
                            </a:schemeClr>
                          </a:solidFill>
                          <a:latin typeface="メイリオ" panose="020B0604030504040204" pitchFamily="50" charset="-128"/>
                          <a:ea typeface="メイリオ" panose="020B0604030504040204" pitchFamily="50" charset="-128"/>
                        </a:rPr>
                        <a:t>WEB</a:t>
                      </a:r>
                      <a:r>
                        <a:rPr lang="ja-JP" altLang="en-US" sz="1800" b="0" dirty="0">
                          <a:solidFill>
                            <a:schemeClr val="accent5">
                              <a:lumMod val="50000"/>
                            </a:schemeClr>
                          </a:solidFill>
                          <a:latin typeface="メイリオ" panose="020B0604030504040204" pitchFamily="50" charset="-128"/>
                          <a:ea typeface="メイリオ" panose="020B0604030504040204" pitchFamily="50" charset="-128"/>
                        </a:rPr>
                        <a:t>回答が使用できない場合は</a:t>
                      </a:r>
                      <a:r>
                        <a:rPr lang="ja-JP" altLang="en-US" sz="1800" b="0" u="sng" dirty="0">
                          <a:solidFill>
                            <a:srgbClr val="FF66FF"/>
                          </a:solidFill>
                          <a:latin typeface="メイリオ" panose="020B0604030504040204" pitchFamily="50" charset="-128"/>
                          <a:ea typeface="メイリオ" panose="020B0604030504040204" pitchFamily="50" charset="-128"/>
                        </a:rPr>
                        <a:t>組合で使用しているシステムを活用</a:t>
                      </a:r>
                      <a:r>
                        <a:rPr lang="ja-JP" altLang="en-US" sz="1800" b="0" dirty="0">
                          <a:solidFill>
                            <a:schemeClr val="accent5">
                              <a:lumMod val="50000"/>
                            </a:schemeClr>
                          </a:solidFill>
                          <a:latin typeface="メイリオ" panose="020B0604030504040204" pitchFamily="50" charset="-128"/>
                          <a:ea typeface="メイリオ" panose="020B0604030504040204" pitchFamily="50" charset="-128"/>
                        </a:rPr>
                        <a:t>して行うことも検討できます。</a:t>
                      </a:r>
                      <a:endParaRPr lang="en-US" altLang="ja-JP" sz="1800" b="0" dirty="0">
                        <a:solidFill>
                          <a:schemeClr val="accent5">
                            <a:lumMod val="50000"/>
                          </a:schemeClr>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6694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b="1" dirty="0">
                          <a:solidFill>
                            <a:schemeClr val="accent5">
                              <a:lumMod val="75000"/>
                            </a:schemeClr>
                          </a:solidFill>
                          <a:latin typeface="メイリオ" panose="020B0604030504040204" pitchFamily="50" charset="-128"/>
                          <a:ea typeface="メイリオ" panose="020B0604030504040204" pitchFamily="50" charset="-128"/>
                        </a:rPr>
                        <a:t>３．紙</a:t>
                      </a:r>
                      <a:r>
                        <a:rPr lang="en-US" altLang="ja-JP" sz="18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800" b="1" dirty="0">
                          <a:solidFill>
                            <a:schemeClr val="accent5">
                              <a:lumMod val="75000"/>
                            </a:schemeClr>
                          </a:solidFill>
                          <a:latin typeface="メイリオ" panose="020B0604030504040204" pitchFamily="50" charset="-128"/>
                          <a:ea typeface="メイリオ" panose="020B0604030504040204" pitchFamily="50" charset="-128"/>
                        </a:rPr>
                        <a:t>手書き</a:t>
                      </a:r>
                      <a:r>
                        <a:rPr lang="en-US" altLang="ja-JP" sz="18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800" b="1" dirty="0">
                          <a:solidFill>
                            <a:schemeClr val="accent5">
                              <a:lumMod val="75000"/>
                            </a:schemeClr>
                          </a:solidFill>
                          <a:latin typeface="メイリオ" panose="020B0604030504040204" pitchFamily="50" charset="-128"/>
                          <a:ea typeface="メイリオ" panose="020B0604030504040204" pitchFamily="50" charset="-128"/>
                        </a:rPr>
                        <a:t>での回答</a:t>
                      </a:r>
                      <a:endParaRPr lang="en-US" altLang="ja-JP" sz="1800" b="1" dirty="0">
                        <a:solidFill>
                          <a:schemeClr val="accent5">
                            <a:lumMod val="75000"/>
                          </a:schemeClr>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b="0" dirty="0">
                          <a:solidFill>
                            <a:schemeClr val="accent5">
                              <a:lumMod val="50000"/>
                            </a:schemeClr>
                          </a:solidFill>
                          <a:latin typeface="メイリオ" panose="020B0604030504040204" pitchFamily="50" charset="-128"/>
                          <a:ea typeface="メイリオ" panose="020B0604030504040204" pitchFamily="50" charset="-128"/>
                        </a:rPr>
                        <a:t>回収する負担が発生しますが、工場勤務等で</a:t>
                      </a:r>
                      <a:r>
                        <a:rPr lang="en-US" altLang="ja-JP" sz="1800" b="0" dirty="0">
                          <a:solidFill>
                            <a:schemeClr val="accent5">
                              <a:lumMod val="50000"/>
                            </a:schemeClr>
                          </a:solidFill>
                          <a:latin typeface="メイリオ" panose="020B0604030504040204" pitchFamily="50" charset="-128"/>
                          <a:ea typeface="メイリオ" panose="020B0604030504040204" pitchFamily="50" charset="-128"/>
                        </a:rPr>
                        <a:t>PC</a:t>
                      </a:r>
                      <a:r>
                        <a:rPr lang="ja-JP" altLang="en-US" sz="1800" b="0" dirty="0">
                          <a:solidFill>
                            <a:schemeClr val="accent5">
                              <a:lumMod val="50000"/>
                            </a:schemeClr>
                          </a:solidFill>
                          <a:latin typeface="メイリオ" panose="020B0604030504040204" pitchFamily="50" charset="-128"/>
                          <a:ea typeface="メイリオ" panose="020B0604030504040204" pitchFamily="50" charset="-128"/>
                        </a:rPr>
                        <a:t>やスマホを持ち込めない場合は、紙の方が回答がしてもらいやすいです。</a:t>
                      </a:r>
                      <a:endParaRPr lang="en-US" altLang="ja-JP" sz="1800" b="0" dirty="0">
                        <a:solidFill>
                          <a:schemeClr val="accent5">
                            <a:lumMod val="50000"/>
                          </a:schemeClr>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8729845"/>
                  </a:ext>
                </a:extLst>
              </a:tr>
              <a:tr h="6694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b="1">
                          <a:solidFill>
                            <a:schemeClr val="accent5">
                              <a:lumMod val="75000"/>
                            </a:schemeClr>
                          </a:solidFill>
                          <a:latin typeface="メイリオ" panose="020B0604030504040204" pitchFamily="50" charset="-128"/>
                          <a:ea typeface="メイリオ" panose="020B0604030504040204" pitchFamily="50" charset="-128"/>
                        </a:rPr>
                        <a:t>４．</a:t>
                      </a:r>
                      <a:r>
                        <a:rPr lang="en-US" altLang="ja-JP" sz="1800" b="1">
                          <a:solidFill>
                            <a:schemeClr val="accent5">
                              <a:lumMod val="75000"/>
                            </a:schemeClr>
                          </a:solidFill>
                          <a:latin typeface="メイリオ" panose="020B0604030504040204" pitchFamily="50" charset="-128"/>
                          <a:ea typeface="メイリオ" panose="020B0604030504040204" pitchFamily="50" charset="-128"/>
                        </a:rPr>
                        <a:t>WEB</a:t>
                      </a:r>
                      <a:r>
                        <a:rPr lang="ja-JP" altLang="en-US" sz="1800" b="1" dirty="0">
                          <a:solidFill>
                            <a:schemeClr val="accent5">
                              <a:lumMod val="75000"/>
                            </a:schemeClr>
                          </a:solidFill>
                          <a:latin typeface="メイリオ" panose="020B0604030504040204" pitchFamily="50" charset="-128"/>
                          <a:ea typeface="メイリオ" panose="020B0604030504040204" pitchFamily="50" charset="-128"/>
                        </a:rPr>
                        <a:t>・紙での回答を併用</a:t>
                      </a:r>
                      <a:endParaRPr lang="en-US" altLang="ja-JP" sz="1800" b="1" dirty="0">
                        <a:solidFill>
                          <a:schemeClr val="accent5">
                            <a:lumMod val="75000"/>
                          </a:schemeClr>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b="0" dirty="0">
                          <a:solidFill>
                            <a:srgbClr val="FF66FF"/>
                          </a:solidFill>
                          <a:latin typeface="メイリオ" panose="020B0604030504040204" pitchFamily="50" charset="-128"/>
                          <a:ea typeface="メイリオ" panose="020B0604030504040204" pitchFamily="50" charset="-128"/>
                        </a:rPr>
                        <a:t>部署等によって回答方法を変える</a:t>
                      </a:r>
                      <a:r>
                        <a:rPr lang="ja-JP" altLang="en-US" sz="1800" b="0" dirty="0">
                          <a:solidFill>
                            <a:schemeClr val="accent5">
                              <a:lumMod val="50000"/>
                            </a:schemeClr>
                          </a:solidFill>
                          <a:latin typeface="メイリオ" panose="020B0604030504040204" pitchFamily="50" charset="-128"/>
                          <a:ea typeface="メイリオ" panose="020B0604030504040204" pitchFamily="50" charset="-128"/>
                        </a:rPr>
                        <a:t>ことも可能です。</a:t>
                      </a:r>
                      <a:endParaRPr lang="en-US" altLang="ja-JP" sz="1800" b="0" dirty="0">
                        <a:solidFill>
                          <a:schemeClr val="accent5">
                            <a:lumMod val="50000"/>
                          </a:schemeClr>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b="0" dirty="0">
                          <a:solidFill>
                            <a:schemeClr val="accent5">
                              <a:lumMod val="50000"/>
                            </a:schemeClr>
                          </a:solidFill>
                          <a:latin typeface="メイリオ" panose="020B0604030504040204" pitchFamily="50" charset="-128"/>
                          <a:ea typeface="メイリオ" panose="020B0604030504040204" pitchFamily="50" charset="-128"/>
                        </a:rPr>
                        <a:t>例：在宅が多い部署は</a:t>
                      </a:r>
                      <a:r>
                        <a:rPr lang="en-US" altLang="ja-JP" sz="1800" b="0" dirty="0">
                          <a:solidFill>
                            <a:schemeClr val="accent5">
                              <a:lumMod val="50000"/>
                            </a:schemeClr>
                          </a:solidFill>
                          <a:latin typeface="メイリオ" panose="020B0604030504040204" pitchFamily="50" charset="-128"/>
                          <a:ea typeface="メイリオ" panose="020B0604030504040204" pitchFamily="50" charset="-128"/>
                        </a:rPr>
                        <a:t>WEB</a:t>
                      </a:r>
                      <a:r>
                        <a:rPr lang="ja-JP" altLang="en-US" sz="1800" b="0" dirty="0">
                          <a:solidFill>
                            <a:schemeClr val="accent5">
                              <a:lumMod val="50000"/>
                            </a:schemeClr>
                          </a:solidFill>
                          <a:latin typeface="メイリオ" panose="020B0604030504040204" pitchFamily="50" charset="-128"/>
                          <a:ea typeface="メイリオ" panose="020B0604030504040204" pitchFamily="50" charset="-128"/>
                        </a:rPr>
                        <a:t>回答、出勤が多い部署は紙での回答。</a:t>
                      </a:r>
                      <a:endParaRPr lang="en-US" altLang="ja-JP" sz="1800" b="0" dirty="0">
                        <a:solidFill>
                          <a:schemeClr val="accent5">
                            <a:lumMod val="50000"/>
                          </a:schemeClr>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3539777"/>
                  </a:ext>
                </a:extLst>
              </a:tr>
            </a:tbl>
          </a:graphicData>
        </a:graphic>
      </p:graphicFrame>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3261" y="966865"/>
            <a:ext cx="965769" cy="1159814"/>
          </a:xfrm>
          <a:prstGeom prst="rect">
            <a:avLst/>
          </a:prstGeom>
        </p:spPr>
      </p:pic>
    </p:spTree>
    <p:extLst>
      <p:ext uri="{BB962C8B-B14F-4D97-AF65-F5344CB8AC3E}">
        <p14:creationId xmlns:p14="http://schemas.microsoft.com/office/powerpoint/2010/main" val="817988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角丸四角形吹き出し 28"/>
          <p:cNvSpPr/>
          <p:nvPr/>
        </p:nvSpPr>
        <p:spPr>
          <a:xfrm>
            <a:off x="8942294" y="391587"/>
            <a:ext cx="3184760" cy="1164647"/>
          </a:xfrm>
          <a:prstGeom prst="wedgeRoundRectCallout">
            <a:avLst>
              <a:gd name="adj1" fmla="val 31437"/>
              <a:gd name="adj2" fmla="val 66150"/>
              <a:gd name="adj3" fmla="val 16667"/>
            </a:avLst>
          </a:prstGeom>
          <a:solidFill>
            <a:schemeClr val="accent4">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正方形/長方形 25">
            <a:extLst>
              <a:ext uri="{FF2B5EF4-FFF2-40B4-BE49-F238E27FC236}">
                <a16:creationId xmlns:a16="http://schemas.microsoft.com/office/drawing/2014/main" id="{A5584E97-40FD-E60A-0CC1-6531094EC2C5}"/>
              </a:ext>
            </a:extLst>
          </p:cNvPr>
          <p:cNvSpPr/>
          <p:nvPr/>
        </p:nvSpPr>
        <p:spPr>
          <a:xfrm>
            <a:off x="-1" y="1819922"/>
            <a:ext cx="12192001" cy="5060197"/>
          </a:xfrm>
          <a:prstGeom prst="rect">
            <a:avLst/>
          </a:prstGeom>
          <a:solidFill>
            <a:srgbClr val="F2F7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B23889DD-4321-E43F-DE9F-841A03EE1AC2}"/>
              </a:ext>
            </a:extLst>
          </p:cNvPr>
          <p:cNvSpPr/>
          <p:nvPr/>
        </p:nvSpPr>
        <p:spPr>
          <a:xfrm>
            <a:off x="377330" y="2427246"/>
            <a:ext cx="5498626" cy="1004853"/>
          </a:xfrm>
          <a:prstGeom prst="round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293F8B10-E246-F366-76A5-C92B644A24A0}"/>
              </a:ext>
            </a:extLst>
          </p:cNvPr>
          <p:cNvSpPr/>
          <p:nvPr/>
        </p:nvSpPr>
        <p:spPr>
          <a:xfrm>
            <a:off x="6263176" y="2423074"/>
            <a:ext cx="5498627" cy="1004853"/>
          </a:xfrm>
          <a:prstGeom prst="round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2F6A6C3C-D8A9-66A7-BB72-46DE3C5C3628}"/>
              </a:ext>
            </a:extLst>
          </p:cNvPr>
          <p:cNvSpPr/>
          <p:nvPr/>
        </p:nvSpPr>
        <p:spPr>
          <a:xfrm>
            <a:off x="377330" y="3509815"/>
            <a:ext cx="5498626" cy="1004853"/>
          </a:xfrm>
          <a:prstGeom prst="round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A0BF5D6C-1287-062F-FF4F-3B7CB83B782E}"/>
              </a:ext>
            </a:extLst>
          </p:cNvPr>
          <p:cNvSpPr/>
          <p:nvPr/>
        </p:nvSpPr>
        <p:spPr>
          <a:xfrm>
            <a:off x="6263176" y="3505643"/>
            <a:ext cx="5498627" cy="1004853"/>
          </a:xfrm>
          <a:prstGeom prst="round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5D0C0C35-A38E-2643-2A3B-6B11EAFF3837}"/>
              </a:ext>
            </a:extLst>
          </p:cNvPr>
          <p:cNvSpPr/>
          <p:nvPr/>
        </p:nvSpPr>
        <p:spPr>
          <a:xfrm>
            <a:off x="361079" y="4607210"/>
            <a:ext cx="5498626" cy="1004853"/>
          </a:xfrm>
          <a:prstGeom prst="round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A9CE1D9F-6618-658B-9F68-EA0342FA93EC}"/>
              </a:ext>
            </a:extLst>
          </p:cNvPr>
          <p:cNvSpPr/>
          <p:nvPr/>
        </p:nvSpPr>
        <p:spPr>
          <a:xfrm>
            <a:off x="6246925" y="4603038"/>
            <a:ext cx="5498627" cy="1004853"/>
          </a:xfrm>
          <a:prstGeom prst="round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B26C2E9F-FD70-4AD9-7A35-B18D6CC4C3BB}"/>
              </a:ext>
            </a:extLst>
          </p:cNvPr>
          <p:cNvSpPr/>
          <p:nvPr/>
        </p:nvSpPr>
        <p:spPr>
          <a:xfrm>
            <a:off x="352202" y="5706721"/>
            <a:ext cx="5498626" cy="1004853"/>
          </a:xfrm>
          <a:prstGeom prst="round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511A7E32-25F2-9FC9-9D4E-7ED59E170A41}"/>
              </a:ext>
            </a:extLst>
          </p:cNvPr>
          <p:cNvSpPr/>
          <p:nvPr/>
        </p:nvSpPr>
        <p:spPr>
          <a:xfrm>
            <a:off x="6238048" y="5702549"/>
            <a:ext cx="5498627" cy="1004853"/>
          </a:xfrm>
          <a:prstGeom prst="round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1" y="73978"/>
            <a:ext cx="8229600" cy="757324"/>
          </a:xfrm>
        </p:spPr>
        <p:txBody>
          <a:bodyPr>
            <a:normAutofit/>
          </a:bodyPr>
          <a:lstStyle/>
          <a:p>
            <a:r>
              <a:rPr lang="ja-JP" altLang="en-US" sz="3600" b="1" dirty="0">
                <a:solidFill>
                  <a:schemeClr val="accent5">
                    <a:lumMod val="75000"/>
                  </a:schemeClr>
                </a:solidFill>
                <a:latin typeface="メイリオ" panose="020B0604030504040204" pitchFamily="50" charset="-128"/>
                <a:ea typeface="メイリオ" panose="020B0604030504040204" pitchFamily="50" charset="-128"/>
              </a:rPr>
              <a:t>対象者全員に回答してもらうためには</a:t>
            </a:r>
          </a:p>
        </p:txBody>
      </p:sp>
      <p:sp>
        <p:nvSpPr>
          <p:cNvPr id="3" name="スライド番号プレースホルダー 2">
            <a:extLst>
              <a:ext uri="{FF2B5EF4-FFF2-40B4-BE49-F238E27FC236}">
                <a16:creationId xmlns:a16="http://schemas.microsoft.com/office/drawing/2014/main" id="{D98F13CB-4B2C-4E9C-A8F5-DFDFCA641731}"/>
              </a:ext>
            </a:extLst>
          </p:cNvPr>
          <p:cNvSpPr>
            <a:spLocks noGrp="1"/>
          </p:cNvSpPr>
          <p:nvPr>
            <p:ph type="sldNum" sz="quarter" idx="12"/>
          </p:nvPr>
        </p:nvSpPr>
        <p:spPr/>
        <p:txBody>
          <a:bodyPr/>
          <a:lstStyle/>
          <a:p>
            <a:fld id="{61988611-1C92-4F00-9D2B-E74DF293D579}" type="slidenum">
              <a:rPr lang="ja-JP" altLang="en-US" smtClean="0"/>
              <a:pPr/>
              <a:t>13</a:t>
            </a:fld>
            <a:endParaRPr lang="ja-JP" altLang="en-US"/>
          </a:p>
        </p:txBody>
      </p:sp>
      <p:sp>
        <p:nvSpPr>
          <p:cNvPr id="4" name="AutoShape 2" descr="フォームの回答のグラフ。質問のタイトル: 年代。回答数: 6 件の回答。"/>
          <p:cNvSpPr>
            <a:spLocks noChangeAspect="1" noChangeArrowheads="1"/>
          </p:cNvSpPr>
          <p:nvPr/>
        </p:nvSpPr>
        <p:spPr bwMode="auto">
          <a:xfrm>
            <a:off x="155574" y="84138"/>
            <a:ext cx="8074025" cy="60059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 name="正方形/長方形 6"/>
          <p:cNvSpPr/>
          <p:nvPr/>
        </p:nvSpPr>
        <p:spPr>
          <a:xfrm>
            <a:off x="404807" y="2739975"/>
            <a:ext cx="5625541" cy="461665"/>
          </a:xfrm>
          <a:prstGeom prst="rect">
            <a:avLst/>
          </a:prstGeom>
        </p:spPr>
        <p:txBody>
          <a:bodyPr wrap="square">
            <a:spAutoFit/>
          </a:bodyPr>
          <a:lstStyle/>
          <a:p>
            <a:r>
              <a:rPr lang="ja-JP" altLang="en-US" sz="2400" dirty="0">
                <a:solidFill>
                  <a:schemeClr val="accent5">
                    <a:lumMod val="75000"/>
                  </a:schemeClr>
                </a:solidFill>
                <a:latin typeface="メイリオ" panose="020B0604030504040204" pitchFamily="50" charset="-128"/>
                <a:ea typeface="メイリオ" panose="020B0604030504040204" pitchFamily="50" charset="-128"/>
              </a:rPr>
              <a:t>①組合役員より一人ひとりに声掛け</a:t>
            </a:r>
            <a:endParaRPr lang="en-US" altLang="ja-JP" sz="2400" dirty="0">
              <a:solidFill>
                <a:schemeClr val="accent5">
                  <a:lumMod val="75000"/>
                </a:schemeClr>
              </a:solidFill>
              <a:latin typeface="メイリオ" panose="020B0604030504040204" pitchFamily="50" charset="-128"/>
              <a:ea typeface="メイリオ" panose="020B0604030504040204" pitchFamily="50" charset="-128"/>
            </a:endParaRPr>
          </a:p>
        </p:txBody>
      </p:sp>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20788" y="1786393"/>
            <a:ext cx="965769" cy="1159814"/>
          </a:xfrm>
          <a:prstGeom prst="rect">
            <a:avLst/>
          </a:prstGeom>
        </p:spPr>
      </p:pic>
      <p:sp>
        <p:nvSpPr>
          <p:cNvPr id="15" name="正方形/長方形 14"/>
          <p:cNvSpPr/>
          <p:nvPr/>
        </p:nvSpPr>
        <p:spPr>
          <a:xfrm>
            <a:off x="0" y="712743"/>
            <a:ext cx="10383864" cy="1015663"/>
          </a:xfrm>
          <a:prstGeom prst="rect">
            <a:avLst/>
          </a:prstGeom>
        </p:spPr>
        <p:txBody>
          <a:bodyPr wrap="square">
            <a:spAutoFit/>
          </a:bodyPr>
          <a:lstStyle/>
          <a:p>
            <a:r>
              <a:rPr lang="ja-JP" altLang="en-US" sz="2000" dirty="0">
                <a:solidFill>
                  <a:schemeClr val="accent1"/>
                </a:solidFill>
                <a:latin typeface="メイリオ" panose="020B0604030504040204" pitchFamily="50" charset="-128"/>
                <a:ea typeface="メイリオ" panose="020B0604030504040204" pitchFamily="50" charset="-128"/>
              </a:rPr>
              <a:t>　無保障者を把握するためには</a:t>
            </a:r>
            <a:r>
              <a:rPr lang="ja-JP" altLang="en-US" sz="2000" b="1" dirty="0">
                <a:solidFill>
                  <a:schemeClr val="accent1"/>
                </a:solidFill>
                <a:latin typeface="メイリオ" panose="020B0604030504040204" pitchFamily="50" charset="-128"/>
                <a:ea typeface="メイリオ" panose="020B0604030504040204" pitchFamily="50" charset="-128"/>
              </a:rPr>
              <a:t>対象者全員に回答してもらう</a:t>
            </a:r>
            <a:r>
              <a:rPr lang="ja-JP" altLang="en-US" sz="2000" dirty="0">
                <a:solidFill>
                  <a:schemeClr val="accent1"/>
                </a:solidFill>
                <a:latin typeface="メイリオ" panose="020B0604030504040204" pitchFamily="50" charset="-128"/>
                <a:ea typeface="メイリオ" panose="020B0604030504040204" pitchFamily="50" charset="-128"/>
              </a:rPr>
              <a:t>必要があります。</a:t>
            </a:r>
            <a:endParaRPr lang="en-US" altLang="ja-JP" sz="2000" dirty="0">
              <a:solidFill>
                <a:schemeClr val="accent1"/>
              </a:solidFill>
              <a:latin typeface="メイリオ" panose="020B0604030504040204" pitchFamily="50" charset="-128"/>
              <a:ea typeface="メイリオ" panose="020B0604030504040204" pitchFamily="50" charset="-128"/>
            </a:endParaRPr>
          </a:p>
          <a:p>
            <a:r>
              <a:rPr lang="ja-JP" altLang="en-US" sz="2000" b="1" dirty="0">
                <a:solidFill>
                  <a:srgbClr val="FF66FF"/>
                </a:solidFill>
                <a:latin typeface="メイリオ" panose="020B0604030504040204" pitchFamily="50" charset="-128"/>
                <a:ea typeface="メイリオ" panose="020B0604030504040204" pitchFamily="50" charset="-128"/>
              </a:rPr>
              <a:t>目的をしっかりと伝える</a:t>
            </a:r>
            <a:r>
              <a:rPr lang="ja-JP" altLang="en-US" sz="2000" dirty="0">
                <a:solidFill>
                  <a:schemeClr val="accent1"/>
                </a:solidFill>
                <a:latin typeface="メイリオ" panose="020B0604030504040204" pitchFamily="50" charset="-128"/>
                <a:ea typeface="メイリオ" panose="020B0604030504040204" pitchFamily="50" charset="-128"/>
              </a:rPr>
              <a:t>ことで、記名式でも理解が得られやすいです。</a:t>
            </a:r>
            <a:endParaRPr lang="en-US" altLang="ja-JP" sz="2000" dirty="0">
              <a:solidFill>
                <a:schemeClr val="accent1"/>
              </a:solidFill>
              <a:latin typeface="メイリオ" panose="020B0604030504040204" pitchFamily="50" charset="-128"/>
              <a:ea typeface="メイリオ" panose="020B0604030504040204" pitchFamily="50" charset="-128"/>
            </a:endParaRPr>
          </a:p>
          <a:p>
            <a:r>
              <a:rPr lang="ja-JP" altLang="en-US" sz="2000" dirty="0">
                <a:solidFill>
                  <a:schemeClr val="accent1"/>
                </a:solidFill>
                <a:latin typeface="メイリオ" panose="020B0604030504040204" pitchFamily="50" charset="-128"/>
                <a:ea typeface="メイリオ" panose="020B0604030504040204" pitchFamily="50" charset="-128"/>
              </a:rPr>
              <a:t>記名への抵抗がある場合は、</a:t>
            </a:r>
            <a:r>
              <a:rPr lang="ja-JP" altLang="en-US" sz="2000" u="sng" dirty="0">
                <a:solidFill>
                  <a:srgbClr val="FF66FF"/>
                </a:solidFill>
                <a:latin typeface="メイリオ" panose="020B0604030504040204" pitchFamily="50" charset="-128"/>
                <a:ea typeface="メイリオ" panose="020B0604030504040204" pitchFamily="50" charset="-128"/>
              </a:rPr>
              <a:t>社員番号等で実施</a:t>
            </a:r>
            <a:r>
              <a:rPr lang="ja-JP" altLang="en-US" sz="2000" dirty="0">
                <a:solidFill>
                  <a:schemeClr val="accent1"/>
                </a:solidFill>
                <a:latin typeface="メイリオ" panose="020B0604030504040204" pitchFamily="50" charset="-128"/>
                <a:ea typeface="メイリオ" panose="020B0604030504040204" pitchFamily="50" charset="-128"/>
              </a:rPr>
              <a:t>することも可能です。</a:t>
            </a:r>
            <a:endParaRPr lang="en-US" altLang="ja-JP" sz="2000" dirty="0">
              <a:solidFill>
                <a:schemeClr val="accent1"/>
              </a:solidFill>
              <a:latin typeface="メイリオ" panose="020B0604030504040204" pitchFamily="50" charset="-128"/>
              <a:ea typeface="メイリオ" panose="020B0604030504040204" pitchFamily="50" charset="-128"/>
            </a:endParaRPr>
          </a:p>
        </p:txBody>
      </p:sp>
      <p:sp>
        <p:nvSpPr>
          <p:cNvPr id="13" name="正方形/長方形 12"/>
          <p:cNvSpPr/>
          <p:nvPr/>
        </p:nvSpPr>
        <p:spPr>
          <a:xfrm>
            <a:off x="6206126" y="2571381"/>
            <a:ext cx="4299648" cy="830997"/>
          </a:xfrm>
          <a:prstGeom prst="rect">
            <a:avLst/>
          </a:prstGeom>
        </p:spPr>
        <p:txBody>
          <a:bodyPr wrap="square">
            <a:spAutoFit/>
          </a:bodyPr>
          <a:lstStyle/>
          <a:p>
            <a:r>
              <a:rPr lang="ja-JP" altLang="en-US" sz="2400" dirty="0">
                <a:solidFill>
                  <a:schemeClr val="accent5">
                    <a:lumMod val="75000"/>
                  </a:schemeClr>
                </a:solidFill>
                <a:latin typeface="メイリオ" panose="020B0604030504040204" pitchFamily="50" charset="-128"/>
                <a:ea typeface="メイリオ" panose="020B0604030504040204" pitchFamily="50" charset="-128"/>
              </a:rPr>
              <a:t>②職場代表者会議で周知し</a:t>
            </a:r>
            <a:endParaRPr lang="en-US" altLang="ja-JP" sz="2400" dirty="0">
              <a:solidFill>
                <a:schemeClr val="accent5">
                  <a:lumMod val="75000"/>
                </a:schemeClr>
              </a:solidFill>
              <a:latin typeface="メイリオ" panose="020B0604030504040204" pitchFamily="50" charset="-128"/>
              <a:ea typeface="メイリオ" panose="020B0604030504040204" pitchFamily="50" charset="-128"/>
            </a:endParaRPr>
          </a:p>
          <a:p>
            <a:r>
              <a:rPr lang="ja-JP" altLang="en-US" sz="2400" dirty="0">
                <a:solidFill>
                  <a:schemeClr val="accent5">
                    <a:lumMod val="75000"/>
                  </a:schemeClr>
                </a:solidFill>
                <a:latin typeface="メイリオ" panose="020B0604030504040204" pitchFamily="50" charset="-128"/>
                <a:ea typeface="メイリオ" panose="020B0604030504040204" pitchFamily="50" charset="-128"/>
              </a:rPr>
              <a:t>　職場委員より声掛け</a:t>
            </a:r>
            <a:endParaRPr lang="en-US" altLang="ja-JP" sz="2400"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6" name="正方形/長方形 15"/>
          <p:cNvSpPr/>
          <p:nvPr/>
        </p:nvSpPr>
        <p:spPr>
          <a:xfrm>
            <a:off x="404807" y="3725142"/>
            <a:ext cx="5700732" cy="707886"/>
          </a:xfrm>
          <a:prstGeom prst="rect">
            <a:avLst/>
          </a:prstGeom>
        </p:spPr>
        <p:txBody>
          <a:bodyPr wrap="square">
            <a:spAutoFit/>
          </a:bodyPr>
          <a:lstStyle/>
          <a:p>
            <a:r>
              <a:rPr lang="ja-JP" altLang="en-US" sz="2400" dirty="0">
                <a:solidFill>
                  <a:schemeClr val="accent5">
                    <a:lumMod val="75000"/>
                  </a:schemeClr>
                </a:solidFill>
                <a:latin typeface="メイリオ" panose="020B0604030504040204" pitchFamily="50" charset="-128"/>
                <a:ea typeface="メイリオ" panose="020B0604030504040204" pitchFamily="50" charset="-128"/>
              </a:rPr>
              <a:t>③職場の回覧を活用</a:t>
            </a:r>
            <a:endParaRPr lang="en-US" altLang="ja-JP" sz="2400" dirty="0">
              <a:solidFill>
                <a:schemeClr val="accent5">
                  <a:lumMod val="75000"/>
                </a:schemeClr>
              </a:solidFill>
              <a:latin typeface="メイリオ" panose="020B0604030504040204" pitchFamily="50" charset="-128"/>
              <a:ea typeface="メイリオ" panose="020B0604030504040204" pitchFamily="50" charset="-128"/>
            </a:endParaRPr>
          </a:p>
          <a:p>
            <a:r>
              <a:rPr lang="ja-JP" altLang="en-US" sz="1600" dirty="0">
                <a:solidFill>
                  <a:schemeClr val="accent5">
                    <a:lumMod val="75000"/>
                  </a:schemeClr>
                </a:solidFill>
                <a:latin typeface="メイリオ" panose="020B0604030504040204" pitchFamily="50" charset="-128"/>
                <a:ea typeface="メイリオ" panose="020B0604030504040204" pitchFamily="50" charset="-128"/>
              </a:rPr>
              <a:t>（順々に回答してもらえるため、停滞が起きにくい。</a:t>
            </a:r>
            <a:r>
              <a:rPr lang="en-US" altLang="ja-JP" sz="1600" dirty="0">
                <a:solidFill>
                  <a:schemeClr val="accent5">
                    <a:lumMod val="75000"/>
                  </a:schemeClr>
                </a:solidFill>
                <a:latin typeface="メイリオ" panose="020B0604030504040204" pitchFamily="50" charset="-128"/>
                <a:ea typeface="メイリオ" panose="020B0604030504040204" pitchFamily="50" charset="-128"/>
              </a:rPr>
              <a:t>)</a:t>
            </a:r>
          </a:p>
        </p:txBody>
      </p:sp>
      <p:sp>
        <p:nvSpPr>
          <p:cNvPr id="17" name="正方形/長方形 16"/>
          <p:cNvSpPr/>
          <p:nvPr/>
        </p:nvSpPr>
        <p:spPr>
          <a:xfrm>
            <a:off x="6191502" y="4865384"/>
            <a:ext cx="4716698" cy="461665"/>
          </a:xfrm>
          <a:prstGeom prst="rect">
            <a:avLst/>
          </a:prstGeom>
        </p:spPr>
        <p:txBody>
          <a:bodyPr wrap="square">
            <a:spAutoFit/>
          </a:bodyPr>
          <a:lstStyle/>
          <a:p>
            <a:r>
              <a:rPr lang="ja-JP" altLang="en-US" sz="2400" dirty="0">
                <a:solidFill>
                  <a:schemeClr val="accent5">
                    <a:lumMod val="75000"/>
                  </a:schemeClr>
                </a:solidFill>
                <a:latin typeface="メイリオ" panose="020B0604030504040204" pitchFamily="50" charset="-128"/>
                <a:ea typeface="メイリオ" panose="020B0604030504040204" pitchFamily="50" charset="-128"/>
              </a:rPr>
              <a:t>⑥機関誌等に掲載し回答依頼</a:t>
            </a:r>
            <a:endParaRPr lang="en-US" altLang="ja-JP" sz="2400"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0" name="正方形/長方形 19"/>
          <p:cNvSpPr/>
          <p:nvPr/>
        </p:nvSpPr>
        <p:spPr>
          <a:xfrm>
            <a:off x="404807" y="6009093"/>
            <a:ext cx="5027805" cy="461665"/>
          </a:xfrm>
          <a:prstGeom prst="rect">
            <a:avLst/>
          </a:prstGeom>
        </p:spPr>
        <p:txBody>
          <a:bodyPr wrap="square">
            <a:spAutoFit/>
          </a:bodyPr>
          <a:lstStyle/>
          <a:p>
            <a:r>
              <a:rPr lang="ja-JP" altLang="en-US" sz="2400" dirty="0">
                <a:solidFill>
                  <a:schemeClr val="accent5">
                    <a:lumMod val="75000"/>
                  </a:schemeClr>
                </a:solidFill>
                <a:latin typeface="メイリオ" panose="020B0604030504040204" pitchFamily="50" charset="-128"/>
                <a:ea typeface="メイリオ" panose="020B0604030504040204" pitchFamily="50" charset="-128"/>
              </a:rPr>
              <a:t>⑦未回答者を把握し個別フォロー</a:t>
            </a:r>
            <a:endParaRPr lang="en-US" altLang="ja-JP" sz="2400"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1" name="正方形/長方形 20"/>
          <p:cNvSpPr/>
          <p:nvPr/>
        </p:nvSpPr>
        <p:spPr>
          <a:xfrm>
            <a:off x="377330" y="4917604"/>
            <a:ext cx="5278550" cy="461665"/>
          </a:xfrm>
          <a:prstGeom prst="rect">
            <a:avLst/>
          </a:prstGeom>
        </p:spPr>
        <p:txBody>
          <a:bodyPr wrap="square">
            <a:spAutoFit/>
          </a:bodyPr>
          <a:lstStyle/>
          <a:p>
            <a:r>
              <a:rPr lang="ja-JP" altLang="en-US" sz="2400" dirty="0">
                <a:solidFill>
                  <a:schemeClr val="accent5">
                    <a:lumMod val="75000"/>
                  </a:schemeClr>
                </a:solidFill>
                <a:latin typeface="メイリオ" panose="020B0604030504040204" pitchFamily="50" charset="-128"/>
                <a:ea typeface="メイリオ" panose="020B0604030504040204" pitchFamily="50" charset="-128"/>
              </a:rPr>
              <a:t>⑤会社と連携して実施</a:t>
            </a:r>
            <a:endParaRPr lang="en-US" altLang="ja-JP" sz="2400"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2" name="正方形/長方形 21"/>
          <p:cNvSpPr/>
          <p:nvPr/>
        </p:nvSpPr>
        <p:spPr>
          <a:xfrm>
            <a:off x="6191502" y="6009094"/>
            <a:ext cx="5781401" cy="461665"/>
          </a:xfrm>
          <a:prstGeom prst="rect">
            <a:avLst/>
          </a:prstGeom>
        </p:spPr>
        <p:txBody>
          <a:bodyPr wrap="square">
            <a:spAutoFit/>
          </a:bodyPr>
          <a:lstStyle/>
          <a:p>
            <a:r>
              <a:rPr lang="ja-JP" altLang="en-US" sz="2400" dirty="0">
                <a:solidFill>
                  <a:schemeClr val="accent5">
                    <a:lumMod val="75000"/>
                  </a:schemeClr>
                </a:solidFill>
                <a:latin typeface="メイリオ" panose="020B0604030504040204" pitchFamily="50" charset="-128"/>
                <a:ea typeface="メイリオ" panose="020B0604030504040204" pitchFamily="50" charset="-128"/>
              </a:rPr>
              <a:t>⑧リマインドメール等で再案内をする</a:t>
            </a:r>
            <a:endParaRPr lang="en-US" altLang="ja-JP" sz="2400"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3" name="正方形/長方形 22"/>
          <p:cNvSpPr/>
          <p:nvPr/>
        </p:nvSpPr>
        <p:spPr>
          <a:xfrm>
            <a:off x="6191502" y="3819271"/>
            <a:ext cx="5711687" cy="461665"/>
          </a:xfrm>
          <a:prstGeom prst="rect">
            <a:avLst/>
          </a:prstGeom>
        </p:spPr>
        <p:txBody>
          <a:bodyPr wrap="square">
            <a:spAutoFit/>
          </a:bodyPr>
          <a:lstStyle/>
          <a:p>
            <a:r>
              <a:rPr lang="ja-JP" altLang="en-US" sz="2400" dirty="0">
                <a:solidFill>
                  <a:schemeClr val="accent5">
                    <a:lumMod val="75000"/>
                  </a:schemeClr>
                </a:solidFill>
                <a:latin typeface="メイリオ" panose="020B0604030504040204" pitchFamily="50" charset="-128"/>
                <a:ea typeface="メイリオ" panose="020B0604030504040204" pitchFamily="50" charset="-128"/>
              </a:rPr>
              <a:t>④会議中に時間を取り、回答してもらう</a:t>
            </a:r>
            <a:endParaRPr lang="en-US" altLang="ja-JP" sz="2400"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5" name="タイトル 1">
            <a:extLst>
              <a:ext uri="{FF2B5EF4-FFF2-40B4-BE49-F238E27FC236}">
                <a16:creationId xmlns:a16="http://schemas.microsoft.com/office/drawing/2014/main" id="{561AE994-6A98-0E68-ADB1-B6BAC9A40E19}"/>
              </a:ext>
            </a:extLst>
          </p:cNvPr>
          <p:cNvSpPr txBox="1">
            <a:spLocks/>
          </p:cNvSpPr>
          <p:nvPr/>
        </p:nvSpPr>
        <p:spPr>
          <a:xfrm>
            <a:off x="1347369" y="1597450"/>
            <a:ext cx="9389296" cy="1066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800" b="1" dirty="0">
                <a:solidFill>
                  <a:schemeClr val="accent5">
                    <a:lumMod val="75000"/>
                  </a:schemeClr>
                </a:solidFill>
                <a:latin typeface="メイリオ" panose="020B0604030504040204" pitchFamily="50" charset="-128"/>
                <a:ea typeface="メイリオ" panose="020B0604030504040204" pitchFamily="50" charset="-128"/>
              </a:rPr>
              <a:t>以下の取り組みをすることで回答者を増やしましょう。</a:t>
            </a:r>
            <a:endParaRPr lang="en-US" altLang="ja-JP" sz="28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8" name="正方形/長方形 27"/>
          <p:cNvSpPr/>
          <p:nvPr/>
        </p:nvSpPr>
        <p:spPr>
          <a:xfrm>
            <a:off x="8942294" y="584253"/>
            <a:ext cx="3261039" cy="830997"/>
          </a:xfrm>
          <a:prstGeom prst="rect">
            <a:avLst/>
          </a:prstGeom>
        </p:spPr>
        <p:txBody>
          <a:bodyPr wrap="square">
            <a:spAutoFit/>
          </a:bodyPr>
          <a:lstStyle/>
          <a:p>
            <a:r>
              <a:rPr lang="ja-JP" altLang="en-US" sz="1600" b="1" dirty="0">
                <a:solidFill>
                  <a:schemeClr val="accent2"/>
                </a:solidFill>
                <a:latin typeface="メイリオ" panose="020B0604030504040204" pitchFamily="50" charset="-128"/>
                <a:ea typeface="メイリオ" panose="020B0604030504040204" pitchFamily="50" charset="-128"/>
              </a:rPr>
              <a:t>スライド</a:t>
            </a:r>
            <a:r>
              <a:rPr lang="en-US" altLang="ja-JP" sz="1600" b="1" dirty="0">
                <a:solidFill>
                  <a:schemeClr val="accent2"/>
                </a:solidFill>
                <a:latin typeface="メイリオ" panose="020B0604030504040204" pitchFamily="50" charset="-128"/>
                <a:ea typeface="メイリオ" panose="020B0604030504040204" pitchFamily="50" charset="-128"/>
              </a:rPr>
              <a:t>13</a:t>
            </a:r>
            <a:r>
              <a:rPr lang="ja-JP" altLang="en-US" sz="1600" b="1" dirty="0">
                <a:solidFill>
                  <a:schemeClr val="accent2"/>
                </a:solidFill>
                <a:latin typeface="メイリオ" panose="020B0604030504040204" pitchFamily="50" charset="-128"/>
                <a:ea typeface="メイリオ" panose="020B0604030504040204" pitchFamily="50" charset="-128"/>
              </a:rPr>
              <a:t>～</a:t>
            </a:r>
            <a:r>
              <a:rPr lang="en-US" altLang="ja-JP" sz="1600" b="1" dirty="0">
                <a:solidFill>
                  <a:schemeClr val="accent2"/>
                </a:solidFill>
                <a:latin typeface="メイリオ" panose="020B0604030504040204" pitchFamily="50" charset="-128"/>
                <a:ea typeface="メイリオ" panose="020B0604030504040204" pitchFamily="50" charset="-128"/>
              </a:rPr>
              <a:t>14</a:t>
            </a:r>
            <a:r>
              <a:rPr lang="ja-JP" altLang="en-US" sz="1600" dirty="0">
                <a:solidFill>
                  <a:schemeClr val="accent4">
                    <a:lumMod val="50000"/>
                  </a:schemeClr>
                </a:solidFill>
                <a:latin typeface="メイリオ" panose="020B0604030504040204" pitchFamily="50" charset="-128"/>
                <a:ea typeface="メイリオ" panose="020B0604030504040204" pitchFamily="50" charset="-128"/>
              </a:rPr>
              <a:t>に実際の取り組み事例が掲載されていますので、</a:t>
            </a:r>
            <a:endParaRPr lang="en-US" altLang="ja-JP" sz="1600" dirty="0">
              <a:solidFill>
                <a:schemeClr val="accent4">
                  <a:lumMod val="50000"/>
                </a:schemeClr>
              </a:solidFill>
              <a:latin typeface="メイリオ" panose="020B0604030504040204" pitchFamily="50" charset="-128"/>
              <a:ea typeface="メイリオ" panose="020B0604030504040204" pitchFamily="50" charset="-128"/>
            </a:endParaRPr>
          </a:p>
          <a:p>
            <a:r>
              <a:rPr lang="ja-JP" altLang="en-US" sz="1600" dirty="0">
                <a:solidFill>
                  <a:schemeClr val="accent4">
                    <a:lumMod val="50000"/>
                  </a:schemeClr>
                </a:solidFill>
                <a:latin typeface="メイリオ" panose="020B0604030504040204" pitchFamily="50" charset="-128"/>
                <a:ea typeface="メイリオ" panose="020B0604030504040204" pitchFamily="50" charset="-128"/>
              </a:rPr>
              <a:t>こちらも参考にしてくださいね！</a:t>
            </a:r>
          </a:p>
        </p:txBody>
      </p:sp>
    </p:spTree>
    <p:extLst>
      <p:ext uri="{BB962C8B-B14F-4D97-AF65-F5344CB8AC3E}">
        <p14:creationId xmlns:p14="http://schemas.microsoft.com/office/powerpoint/2010/main" val="505780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00050" y="91930"/>
            <a:ext cx="2376401" cy="757324"/>
          </a:xfrm>
        </p:spPr>
        <p:txBody>
          <a:bodyPr>
            <a:normAutofit/>
          </a:bodyPr>
          <a:lstStyle/>
          <a:p>
            <a:r>
              <a:rPr lang="ja-JP" altLang="en-US" sz="4000" b="1" dirty="0">
                <a:solidFill>
                  <a:schemeClr val="accent5">
                    <a:lumMod val="75000"/>
                  </a:schemeClr>
                </a:solidFill>
                <a:latin typeface="メイリオ" panose="020B0604030504040204" pitchFamily="50" charset="-128"/>
                <a:ea typeface="メイリオ" panose="020B0604030504040204" pitchFamily="50" charset="-128"/>
              </a:rPr>
              <a:t>事例①</a:t>
            </a:r>
          </a:p>
        </p:txBody>
      </p:sp>
      <p:sp>
        <p:nvSpPr>
          <p:cNvPr id="3" name="スライド番号プレースホルダー 2">
            <a:extLst>
              <a:ext uri="{FF2B5EF4-FFF2-40B4-BE49-F238E27FC236}">
                <a16:creationId xmlns:a16="http://schemas.microsoft.com/office/drawing/2014/main" id="{D98F13CB-4B2C-4E9C-A8F5-DFDFCA641731}"/>
              </a:ext>
            </a:extLst>
          </p:cNvPr>
          <p:cNvSpPr>
            <a:spLocks noGrp="1"/>
          </p:cNvSpPr>
          <p:nvPr>
            <p:ph type="sldNum" sz="quarter" idx="12"/>
          </p:nvPr>
        </p:nvSpPr>
        <p:spPr/>
        <p:txBody>
          <a:bodyPr/>
          <a:lstStyle/>
          <a:p>
            <a:fld id="{61988611-1C92-4F00-9D2B-E74DF293D579}" type="slidenum">
              <a:rPr lang="ja-JP" altLang="en-US" smtClean="0"/>
              <a:pPr/>
              <a:t>14</a:t>
            </a:fld>
            <a:endParaRPr lang="ja-JP" altLang="en-US" dirty="0"/>
          </a:p>
        </p:txBody>
      </p:sp>
      <p:sp>
        <p:nvSpPr>
          <p:cNvPr id="4" name="AutoShape 2" descr="フォームの回答のグラフ。質問のタイトル: 年代。回答数: 6 件の回答。"/>
          <p:cNvSpPr>
            <a:spLocks noChangeAspect="1" noChangeArrowheads="1"/>
          </p:cNvSpPr>
          <p:nvPr/>
        </p:nvSpPr>
        <p:spPr bwMode="auto">
          <a:xfrm>
            <a:off x="155574" y="84138"/>
            <a:ext cx="8074025" cy="60059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 name="正方形/長方形 4"/>
          <p:cNvSpPr/>
          <p:nvPr/>
        </p:nvSpPr>
        <p:spPr>
          <a:xfrm>
            <a:off x="400050" y="766129"/>
            <a:ext cx="11791950" cy="5909310"/>
          </a:xfrm>
          <a:prstGeom prst="rect">
            <a:avLst/>
          </a:prstGeom>
        </p:spPr>
        <p:txBody>
          <a:bodyPr wrap="square">
            <a:spAutoFit/>
          </a:bodyPr>
          <a:lstStyle/>
          <a:p>
            <a:r>
              <a:rPr lang="ja-JP" altLang="en-US" b="1" dirty="0">
                <a:latin typeface="メイリオ" panose="020B0604030504040204" pitchFamily="50" charset="-128"/>
                <a:ea typeface="メイリオ" panose="020B0604030504040204" pitchFamily="50" charset="-128"/>
              </a:rPr>
              <a:t>◆目的</a:t>
            </a:r>
            <a:endParaRPr lang="en-US" altLang="ja-JP" b="1"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①無保障者の把握</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②共済推進活動の過去の取り組みの成果と、今後の課題の確認</a:t>
            </a:r>
          </a:p>
          <a:p>
            <a:endParaRPr lang="en-US" altLang="ja-JP"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◆対象者</a:t>
            </a:r>
            <a:r>
              <a:rPr lang="ja-JP" altLang="en-US" dirty="0">
                <a:latin typeface="メイリオ" panose="020B0604030504040204" pitchFamily="50" charset="-128"/>
                <a:ea typeface="メイリオ" panose="020B0604030504040204" pitchFamily="50" charset="-128"/>
              </a:rPr>
              <a:t>：全組合員（約</a:t>
            </a:r>
            <a:r>
              <a:rPr lang="en-US" altLang="ja-JP" dirty="0">
                <a:latin typeface="メイリオ" panose="020B0604030504040204" pitchFamily="50" charset="-128"/>
                <a:ea typeface="メイリオ" panose="020B0604030504040204" pitchFamily="50" charset="-128"/>
              </a:rPr>
              <a:t>80</a:t>
            </a:r>
            <a:r>
              <a:rPr lang="ja-JP" altLang="en-US" dirty="0">
                <a:latin typeface="メイリオ" panose="020B0604030504040204" pitchFamily="50" charset="-128"/>
                <a:ea typeface="メイリオ" panose="020B0604030504040204" pitchFamily="50" charset="-128"/>
              </a:rPr>
              <a:t>名）</a:t>
            </a:r>
            <a:endParaRPr lang="en-US" altLang="ja-JP" dirty="0">
              <a:latin typeface="メイリオ" panose="020B0604030504040204" pitchFamily="50" charset="-128"/>
              <a:ea typeface="メイリオ" panose="020B0604030504040204" pitchFamily="50" charset="-128"/>
            </a:endParaRPr>
          </a:p>
          <a:p>
            <a:endParaRPr lang="ja-JP" altLang="en-US"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◆回答方法</a:t>
            </a:r>
            <a:r>
              <a:rPr lang="ja-JP" altLang="en-US" dirty="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WEB</a:t>
            </a:r>
            <a:r>
              <a:rPr lang="ja-JP" altLang="en-US" dirty="0">
                <a:latin typeface="メイリオ" panose="020B0604030504040204" pitchFamily="50" charset="-128"/>
                <a:ea typeface="メイリオ" panose="020B0604030504040204" pitchFamily="50" charset="-128"/>
              </a:rPr>
              <a:t>回答（</a:t>
            </a:r>
            <a:r>
              <a:rPr lang="en-US" altLang="ja-JP" dirty="0">
                <a:latin typeface="メイリオ" panose="020B0604030504040204" pitchFamily="50" charset="-128"/>
                <a:ea typeface="メイリオ" panose="020B0604030504040204" pitchFamily="50" charset="-128"/>
              </a:rPr>
              <a:t>Google Forms</a:t>
            </a:r>
            <a:r>
              <a:rPr lang="ja-JP" altLang="en-US" dirty="0">
                <a:latin typeface="メイリオ" panose="020B0604030504040204" pitchFamily="50" charset="-128"/>
                <a:ea typeface="メイリオ" panose="020B0604030504040204" pitchFamily="50" charset="-128"/>
              </a:rPr>
              <a:t>）</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一部回答できない方については口頭で確認し、代理で入力するなどして対応。</a:t>
            </a:r>
          </a:p>
          <a:p>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◆対象者全員に回答してもらう意識したこと</a:t>
            </a:r>
            <a:endParaRPr lang="en-US" altLang="ja-JP" b="1"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職場ごとに収集責任者を任命。</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交代勤務などがあっても管理できるよう、</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責任者</a:t>
            </a:r>
            <a:r>
              <a:rPr lang="en-US" altLang="ja-JP" dirty="0">
                <a:latin typeface="メイリオ" panose="020B0604030504040204" pitchFamily="50" charset="-128"/>
                <a:ea typeface="メイリオ" panose="020B0604030504040204" pitchFamily="50" charset="-128"/>
              </a:rPr>
              <a:t>1</a:t>
            </a:r>
            <a:r>
              <a:rPr lang="ja-JP" altLang="en-US" dirty="0">
                <a:latin typeface="メイリオ" panose="020B0604030504040204" pitchFamily="50" charset="-128"/>
                <a:ea typeface="メイリオ" panose="020B0604030504040204" pitchFamily="50" charset="-128"/>
              </a:rPr>
              <a:t>人あたりのノルマは大体</a:t>
            </a:r>
            <a:r>
              <a:rPr lang="en-US" altLang="ja-JP" dirty="0">
                <a:latin typeface="メイリオ" panose="020B0604030504040204" pitchFamily="50" charset="-128"/>
                <a:ea typeface="メイリオ" panose="020B0604030504040204" pitchFamily="50" charset="-128"/>
              </a:rPr>
              <a:t>15</a:t>
            </a:r>
            <a:r>
              <a:rPr lang="ja-JP" altLang="en-US" dirty="0">
                <a:latin typeface="メイリオ" panose="020B0604030504040204" pitchFamily="50" charset="-128"/>
                <a:ea typeface="メイリオ" panose="020B0604030504040204" pitchFamily="50" charset="-128"/>
              </a:rPr>
              <a:t>名分ずつとした。</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さらに、責任者が収集しきれなかった分は、組合役員が一人ずつ声掛けをした。</a:t>
            </a:r>
          </a:p>
          <a:p>
            <a:r>
              <a:rPr lang="ja-JP" altLang="en-US" dirty="0">
                <a:latin typeface="メイリオ" panose="020B0604030504040204" pitchFamily="50" charset="-128"/>
                <a:ea typeface="メイリオ" panose="020B0604030504040204" pitchFamily="50" charset="-128"/>
              </a:rPr>
              <a:t>　</a:t>
            </a:r>
            <a:endParaRPr lang="en-US" altLang="ja-JP"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◆回答率</a:t>
            </a:r>
            <a:r>
              <a:rPr lang="ja-JP" altLang="en-US" dirty="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100%</a:t>
            </a:r>
            <a:endParaRPr lang="ja-JP" altLang="en-US"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◆個人情報（名前）を記載してもらうことについて抵抗感</a:t>
            </a:r>
            <a:endParaRPr lang="en-US" altLang="ja-JP" b="1"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全くなかった。「聞いてどうするのか」が伝わっていないと、</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不安に思われてしまうことが予測されたため、</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あらかじめ取り組みの目的をしっかりと口頭で説明した。それにより、全組合員の理解を得られた。</a:t>
            </a:r>
          </a:p>
        </p:txBody>
      </p:sp>
      <p:pic>
        <p:nvPicPr>
          <p:cNvPr id="1026" name="Picture 2" descr="https://2.bp.blogspot.com/-4KlAENRJaxQ/VyrC3Yr23lI/AAAAAAAA6Z0/USUnoOlbSb0vPhQhjohANMfkqFGXFpLggCLcB/s800/company_roudou_kumia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03631" y="3295135"/>
            <a:ext cx="3235454" cy="3150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580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D98F13CB-4B2C-4E9C-A8F5-DFDFCA641731}"/>
              </a:ext>
            </a:extLst>
          </p:cNvPr>
          <p:cNvSpPr>
            <a:spLocks noGrp="1"/>
          </p:cNvSpPr>
          <p:nvPr>
            <p:ph type="sldNum" sz="quarter" idx="12"/>
          </p:nvPr>
        </p:nvSpPr>
        <p:spPr/>
        <p:txBody>
          <a:bodyPr/>
          <a:lstStyle/>
          <a:p>
            <a:fld id="{61988611-1C92-4F00-9D2B-E74DF293D579}" type="slidenum">
              <a:rPr lang="ja-JP" altLang="en-US" smtClean="0"/>
              <a:pPr/>
              <a:t>15</a:t>
            </a:fld>
            <a:endParaRPr lang="ja-JP" altLang="en-US"/>
          </a:p>
        </p:txBody>
      </p:sp>
      <p:sp>
        <p:nvSpPr>
          <p:cNvPr id="4" name="AutoShape 2" descr="フォームの回答のグラフ。質問のタイトル: 年代。回答数: 6 件の回答。"/>
          <p:cNvSpPr>
            <a:spLocks noChangeAspect="1" noChangeArrowheads="1"/>
          </p:cNvSpPr>
          <p:nvPr/>
        </p:nvSpPr>
        <p:spPr bwMode="auto">
          <a:xfrm>
            <a:off x="155574" y="84137"/>
            <a:ext cx="8074025" cy="80740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 name="正方形/長方形 5">
            <a:extLst>
              <a:ext uri="{FF2B5EF4-FFF2-40B4-BE49-F238E27FC236}">
                <a16:creationId xmlns:a16="http://schemas.microsoft.com/office/drawing/2014/main" id="{E590CCEB-31EA-9B02-2070-24292D1913DE}"/>
              </a:ext>
            </a:extLst>
          </p:cNvPr>
          <p:cNvSpPr/>
          <p:nvPr/>
        </p:nvSpPr>
        <p:spPr>
          <a:xfrm>
            <a:off x="394514" y="929899"/>
            <a:ext cx="11247396" cy="5601533"/>
          </a:xfrm>
          <a:prstGeom prst="rect">
            <a:avLst/>
          </a:prstGeom>
        </p:spPr>
        <p:txBody>
          <a:bodyPr wrap="square">
            <a:spAutoFit/>
          </a:bodyPr>
          <a:lstStyle/>
          <a:p>
            <a:r>
              <a:rPr lang="ja-JP" altLang="en-US" b="1" dirty="0">
                <a:latin typeface="メイリオ" panose="020B0604030504040204" pitchFamily="50" charset="-128"/>
                <a:ea typeface="メイリオ" panose="020B0604030504040204" pitchFamily="50" charset="-128"/>
              </a:rPr>
              <a:t>◆目的</a:t>
            </a:r>
            <a:endParaRPr lang="en-US" altLang="ja-JP" b="1"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a:t>
            </a:r>
            <a:r>
              <a:rPr lang="ja-JP" altLang="ja-JP" dirty="0">
                <a:latin typeface="メイリオ" panose="020B0604030504040204" pitchFamily="50" charset="-128"/>
                <a:ea typeface="メイリオ" panose="020B0604030504040204" pitchFamily="50" charset="-128"/>
              </a:rPr>
              <a:t>無保障者</a:t>
            </a:r>
            <a:r>
              <a:rPr lang="ja-JP" altLang="en-US" dirty="0">
                <a:latin typeface="メイリオ" panose="020B0604030504040204" pitchFamily="50" charset="-128"/>
                <a:ea typeface="メイリオ" panose="020B0604030504040204" pitchFamily="50" charset="-128"/>
              </a:rPr>
              <a:t>を</a:t>
            </a:r>
            <a:r>
              <a:rPr lang="ja-JP" altLang="ja-JP" dirty="0">
                <a:latin typeface="メイリオ" panose="020B0604030504040204" pitchFamily="50" charset="-128"/>
                <a:ea typeface="メイリオ" panose="020B0604030504040204" pitchFamily="50" charset="-128"/>
              </a:rPr>
              <a:t>把握し</a:t>
            </a:r>
            <a:r>
              <a:rPr lang="ja-JP" altLang="en-US" dirty="0">
                <a:latin typeface="メイリオ" panose="020B0604030504040204" pitchFamily="50" charset="-128"/>
                <a:ea typeface="メイリオ" panose="020B0604030504040204" pitchFamily="50" charset="-128"/>
              </a:rPr>
              <a:t>、</a:t>
            </a:r>
            <a:r>
              <a:rPr lang="ja-JP" altLang="ja-JP" dirty="0">
                <a:latin typeface="メイリオ" panose="020B0604030504040204" pitchFamily="50" charset="-128"/>
                <a:ea typeface="メイリオ" panose="020B0604030504040204" pitchFamily="50" charset="-128"/>
              </a:rPr>
              <a:t>必要度に応じて組合員へ電機連合共済を伝えるため。</a:t>
            </a:r>
            <a:endParaRPr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◆対象者</a:t>
            </a:r>
            <a:r>
              <a:rPr lang="ja-JP" altLang="en-US" dirty="0">
                <a:latin typeface="メイリオ" panose="020B0604030504040204" pitchFamily="50" charset="-128"/>
                <a:ea typeface="メイリオ" panose="020B0604030504040204" pitchFamily="50" charset="-128"/>
              </a:rPr>
              <a:t>：全組合員</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約</a:t>
            </a:r>
            <a:r>
              <a:rPr lang="en-US" altLang="ja-JP" dirty="0">
                <a:latin typeface="メイリオ" panose="020B0604030504040204" pitchFamily="50" charset="-128"/>
                <a:ea typeface="メイリオ" panose="020B0604030504040204" pitchFamily="50" charset="-128"/>
              </a:rPr>
              <a:t>100</a:t>
            </a:r>
            <a:r>
              <a:rPr lang="ja-JP" altLang="en-US" dirty="0">
                <a:latin typeface="メイリオ" panose="020B0604030504040204" pitchFamily="50" charset="-128"/>
                <a:ea typeface="メイリオ" panose="020B0604030504040204" pitchFamily="50" charset="-128"/>
              </a:rPr>
              <a:t>名</a:t>
            </a:r>
            <a:r>
              <a:rPr lang="en-US" altLang="ja-JP" dirty="0">
                <a:latin typeface="メイリオ" panose="020B0604030504040204" pitchFamily="50" charset="-128"/>
                <a:ea typeface="メイリオ" panose="020B0604030504040204" pitchFamily="50" charset="-128"/>
              </a:rPr>
              <a:t>)</a:t>
            </a:r>
          </a:p>
          <a:p>
            <a:endParaRPr lang="en-US" altLang="ja-JP"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◆回答方法</a:t>
            </a:r>
            <a:r>
              <a:rPr lang="ja-JP" altLang="en-US" dirty="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WEB</a:t>
            </a:r>
            <a:r>
              <a:rPr lang="ja-JP" altLang="en-US" dirty="0">
                <a:latin typeface="メイリオ" panose="020B0604030504040204" pitchFamily="50" charset="-128"/>
                <a:ea typeface="メイリオ" panose="020B0604030504040204" pitchFamily="50" charset="-128"/>
              </a:rPr>
              <a:t>回答（</a:t>
            </a:r>
            <a:r>
              <a:rPr lang="en-US" altLang="ja-JP" dirty="0">
                <a:latin typeface="メイリオ" panose="020B0604030504040204" pitchFamily="50" charset="-128"/>
                <a:ea typeface="メイリオ" panose="020B0604030504040204" pitchFamily="50" charset="-128"/>
              </a:rPr>
              <a:t>Google</a:t>
            </a:r>
            <a:r>
              <a:rPr lang="ja-JP" altLang="en-US" dirty="0">
                <a:latin typeface="メイリオ" panose="020B0604030504040204" pitchFamily="50" charset="-128"/>
                <a:ea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rPr>
              <a:t>Forms</a:t>
            </a:r>
            <a:r>
              <a:rPr lang="ja-JP" altLang="en-US" dirty="0">
                <a:latin typeface="メイリオ" panose="020B0604030504040204" pitchFamily="50" charset="-128"/>
                <a:ea typeface="メイリオ" panose="020B0604030504040204" pitchFamily="50" charset="-128"/>
              </a:rPr>
              <a:t>）</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rPr>
              <a:t>QR</a:t>
            </a:r>
            <a:r>
              <a:rPr lang="ja-JP" altLang="en-US" dirty="0">
                <a:latin typeface="メイリオ" panose="020B0604030504040204" pitchFamily="50" charset="-128"/>
                <a:ea typeface="メイリオ" panose="020B0604030504040204" pitchFamily="50" charset="-128"/>
              </a:rPr>
              <a:t>コード</a:t>
            </a:r>
            <a:r>
              <a:rPr lang="ja-JP" altLang="ja-JP" dirty="0">
                <a:latin typeface="メイリオ" panose="020B0604030504040204" pitchFamily="50" charset="-128"/>
                <a:ea typeface="メイリオ" panose="020B0604030504040204" pitchFamily="50" charset="-128"/>
              </a:rPr>
              <a:t>記載の用紙</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別紙</a:t>
            </a:r>
            <a:r>
              <a:rPr lang="en-US" altLang="ja-JP" dirty="0">
                <a:latin typeface="メイリオ" panose="020B0604030504040204" pitchFamily="50" charset="-128"/>
                <a:ea typeface="メイリオ" panose="020B0604030504040204" pitchFamily="50" charset="-128"/>
              </a:rPr>
              <a:t>2</a:t>
            </a:r>
            <a:r>
              <a:rPr lang="ja-JP" altLang="en-US" dirty="0">
                <a:latin typeface="メイリオ" panose="020B0604030504040204" pitchFamily="50" charset="-128"/>
                <a:ea typeface="メイリオ" panose="020B0604030504040204" pitchFamily="50" charset="-128"/>
              </a:rPr>
              <a:t>を基に作成</a:t>
            </a:r>
            <a:r>
              <a:rPr lang="en-US" altLang="ja-JP" dirty="0">
                <a:latin typeface="メイリオ" panose="020B0604030504040204" pitchFamily="50" charset="-128"/>
                <a:ea typeface="メイリオ" panose="020B0604030504040204" pitchFamily="50" charset="-128"/>
              </a:rPr>
              <a:t>)</a:t>
            </a:r>
            <a:r>
              <a:rPr lang="ja-JP" altLang="ja-JP" dirty="0">
                <a:latin typeface="メイリオ" panose="020B0604030504040204" pitchFamily="50" charset="-128"/>
                <a:ea typeface="メイリオ" panose="020B0604030504040204" pitchFamily="50" charset="-128"/>
              </a:rPr>
              <a:t>を配布</a:t>
            </a:r>
            <a:r>
              <a:rPr lang="ja-JP" altLang="en-US" dirty="0">
                <a:latin typeface="メイリオ" panose="020B0604030504040204" pitchFamily="50" charset="-128"/>
                <a:ea typeface="メイリオ" panose="020B0604030504040204" pitchFamily="50" charset="-128"/>
              </a:rPr>
              <a:t>。</a:t>
            </a:r>
            <a:endParaRPr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◆全組合員に回答してもらうために意識したこと</a:t>
            </a:r>
            <a:endParaRPr lang="en-US" altLang="ja-JP" b="1"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a:t>
            </a:r>
            <a:r>
              <a:rPr lang="ja-JP" altLang="ja-JP" dirty="0">
                <a:latin typeface="メイリオ" panose="020B0604030504040204" pitchFamily="50" charset="-128"/>
                <a:ea typeface="メイリオ" panose="020B0604030504040204" pitchFamily="50" charset="-128"/>
              </a:rPr>
              <a:t>小集団（専門部会）にて</a:t>
            </a:r>
            <a:r>
              <a:rPr lang="ja-JP" altLang="en-US" dirty="0">
                <a:latin typeface="メイリオ" panose="020B0604030504040204" pitchFamily="50" charset="-128"/>
                <a:ea typeface="メイリオ" panose="020B0604030504040204" pitchFamily="50" charset="-128"/>
              </a:rPr>
              <a:t>アンケートの目的を</a:t>
            </a:r>
            <a:r>
              <a:rPr lang="ja-JP" altLang="ja-JP" dirty="0">
                <a:latin typeface="メイリオ" panose="020B0604030504040204" pitchFamily="50" charset="-128"/>
                <a:ea typeface="メイリオ" panose="020B0604030504040204" pitchFamily="50" charset="-128"/>
              </a:rPr>
              <a:t>説明</a:t>
            </a:r>
            <a:r>
              <a:rPr lang="ja-JP" altLang="en-US" dirty="0">
                <a:latin typeface="メイリオ" panose="020B0604030504040204" pitchFamily="50" charset="-128"/>
                <a:ea typeface="メイリオ" panose="020B0604030504040204" pitchFamily="50" charset="-128"/>
              </a:rPr>
              <a:t>し</a:t>
            </a:r>
            <a:r>
              <a:rPr lang="ja-JP" altLang="ja-JP" dirty="0">
                <a:latin typeface="メイリオ" panose="020B0604030504040204" pitchFamily="50" charset="-128"/>
                <a:ea typeface="メイリオ" panose="020B0604030504040204" pitchFamily="50" charset="-128"/>
              </a:rPr>
              <a:t>その場で可能な限り</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a:t>
            </a:r>
            <a:r>
              <a:rPr lang="ja-JP" altLang="ja-JP" dirty="0">
                <a:latin typeface="メイリオ" panose="020B0604030504040204" pitchFamily="50" charset="-128"/>
                <a:ea typeface="メイリオ" panose="020B0604030504040204" pitchFamily="50" charset="-128"/>
              </a:rPr>
              <a:t>回答</a:t>
            </a:r>
            <a:r>
              <a:rPr lang="ja-JP" altLang="en-US" dirty="0">
                <a:latin typeface="メイリオ" panose="020B0604030504040204" pitchFamily="50" charset="-128"/>
                <a:ea typeface="メイリオ" panose="020B0604030504040204" pitchFamily="50" charset="-128"/>
              </a:rPr>
              <a:t>をしてもらった。</a:t>
            </a:r>
            <a:endParaRPr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◆個人情報（名前）を記載してもらうことについての抵抗感</a:t>
            </a:r>
            <a:endParaRPr lang="en-US" altLang="ja-JP" b="1"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少しはあったが、</a:t>
            </a:r>
            <a:r>
              <a:rPr lang="ja-JP" altLang="ja-JP" dirty="0">
                <a:latin typeface="メイリオ" panose="020B0604030504040204" pitchFamily="50" charset="-128"/>
                <a:ea typeface="メイリオ" panose="020B0604030504040204" pitchFamily="50" charset="-128"/>
              </a:rPr>
              <a:t>連絡先の記載が</a:t>
            </a:r>
            <a:r>
              <a:rPr lang="ja-JP" altLang="en-US" dirty="0">
                <a:latin typeface="メイリオ" panose="020B0604030504040204" pitchFamily="50" charset="-128"/>
                <a:ea typeface="メイリオ" panose="020B0604030504040204" pitchFamily="50" charset="-128"/>
              </a:rPr>
              <a:t>任意の</a:t>
            </a:r>
            <a:r>
              <a:rPr lang="ja-JP" altLang="ja-JP" dirty="0">
                <a:latin typeface="メイリオ" panose="020B0604030504040204" pitchFamily="50" charset="-128"/>
                <a:ea typeface="メイリオ" panose="020B0604030504040204" pitchFamily="50" charset="-128"/>
              </a:rPr>
              <a:t>ため理解を得られた。</a:t>
            </a:r>
            <a:endParaRPr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◆その他ポイント等記載</a:t>
            </a:r>
            <a:endParaRPr lang="en-US" altLang="ja-JP" b="1"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a:t>
            </a:r>
            <a:r>
              <a:rPr lang="ja-JP" altLang="ja-JP" dirty="0">
                <a:latin typeface="メイリオ" panose="020B0604030504040204" pitchFamily="50" charset="-128"/>
                <a:ea typeface="メイリオ" panose="020B0604030504040204" pitchFamily="50" charset="-128"/>
              </a:rPr>
              <a:t>アンケート終了後</a:t>
            </a:r>
            <a:r>
              <a:rPr lang="ja-JP" altLang="en-US" dirty="0">
                <a:latin typeface="メイリオ" panose="020B0604030504040204" pitchFamily="50" charset="-128"/>
                <a:ea typeface="メイリオ" panose="020B0604030504040204" pitchFamily="50" charset="-128"/>
              </a:rPr>
              <a:t>に</a:t>
            </a:r>
            <a:r>
              <a:rPr lang="ja-JP" altLang="ja-JP" dirty="0">
                <a:latin typeface="メイリオ" panose="020B0604030504040204" pitchFamily="50" charset="-128"/>
                <a:ea typeface="メイリオ" panose="020B0604030504040204" pitchFamily="50" charset="-128"/>
              </a:rPr>
              <a:t>地協事務局長</a:t>
            </a:r>
            <a:r>
              <a:rPr lang="ja-JP" altLang="en-US" dirty="0">
                <a:latin typeface="メイリオ" panose="020B0604030504040204" pitchFamily="50" charset="-128"/>
                <a:ea typeface="メイリオ" panose="020B0604030504040204" pitchFamily="50" charset="-128"/>
              </a:rPr>
              <a:t>や</a:t>
            </a:r>
            <a:r>
              <a:rPr lang="ja-JP" altLang="ja-JP" dirty="0">
                <a:latin typeface="メイリオ" panose="020B0604030504040204" pitchFamily="50" charset="-128"/>
                <a:ea typeface="メイリオ" panose="020B0604030504040204" pitchFamily="50" charset="-128"/>
              </a:rPr>
              <a:t>マックスと打</a:t>
            </a:r>
            <a:r>
              <a:rPr lang="ja-JP" altLang="en-US" dirty="0">
                <a:latin typeface="メイリオ" panose="020B0604030504040204" pitchFamily="50" charset="-128"/>
                <a:ea typeface="メイリオ" panose="020B0604030504040204" pitchFamily="50" charset="-128"/>
              </a:rPr>
              <a:t>ち</a:t>
            </a:r>
            <a:r>
              <a:rPr lang="ja-JP" altLang="ja-JP" dirty="0">
                <a:latin typeface="メイリオ" panose="020B0604030504040204" pitchFamily="50" charset="-128"/>
                <a:ea typeface="メイリオ" panose="020B0604030504040204" pitchFamily="50" charset="-128"/>
              </a:rPr>
              <a:t>合せ</a:t>
            </a:r>
            <a:r>
              <a:rPr lang="ja-JP" altLang="en-US" dirty="0">
                <a:latin typeface="メイリオ" panose="020B0604030504040204" pitchFamily="50" charset="-128"/>
                <a:ea typeface="メイリオ" panose="020B0604030504040204" pitchFamily="50" charset="-128"/>
              </a:rPr>
              <a:t>を行い</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a:t>
            </a:r>
            <a:r>
              <a:rPr lang="ja-JP" altLang="ja-JP" dirty="0">
                <a:latin typeface="メイリオ" panose="020B0604030504040204" pitchFamily="50" charset="-128"/>
                <a:ea typeface="メイリオ" panose="020B0604030504040204" pitchFamily="50" charset="-128"/>
              </a:rPr>
              <a:t>その後のフォロー</a:t>
            </a:r>
            <a:r>
              <a:rPr lang="ja-JP" altLang="en-US" dirty="0">
                <a:latin typeface="メイリオ" panose="020B0604030504040204" pitchFamily="50" charset="-128"/>
                <a:ea typeface="メイリオ" panose="020B0604030504040204" pitchFamily="50" charset="-128"/>
              </a:rPr>
              <a:t>方法について</a:t>
            </a:r>
            <a:r>
              <a:rPr lang="ja-JP" altLang="ja-JP" dirty="0">
                <a:latin typeface="メイリオ" panose="020B0604030504040204" pitchFamily="50" charset="-128"/>
                <a:ea typeface="メイリオ" panose="020B0604030504040204" pitchFamily="50" charset="-128"/>
              </a:rPr>
              <a:t>話し合</a:t>
            </a:r>
            <a:r>
              <a:rPr lang="ja-JP" altLang="en-US" dirty="0">
                <a:latin typeface="メイリオ" panose="020B0604030504040204" pitchFamily="50" charset="-128"/>
                <a:ea typeface="メイリオ" panose="020B0604030504040204" pitchFamily="50" charset="-128"/>
              </a:rPr>
              <a:t>っていく。</a:t>
            </a:r>
            <a:endParaRPr lang="ja-JP" altLang="ja-JP" dirty="0">
              <a:latin typeface="メイリオ" panose="020B0604030504040204" pitchFamily="50" charset="-128"/>
              <a:ea typeface="メイリオ" panose="020B0604030504040204" pitchFamily="50" charset="-128"/>
            </a:endParaRPr>
          </a:p>
          <a:p>
            <a:endParaRPr lang="en-US" altLang="ja-JP" sz="1600" dirty="0">
              <a:latin typeface="メイリオ" panose="020B0604030504040204" pitchFamily="50" charset="-128"/>
              <a:ea typeface="メイリオ" panose="020B0604030504040204" pitchFamily="50" charset="-128"/>
            </a:endParaRPr>
          </a:p>
        </p:txBody>
      </p:sp>
      <p:sp>
        <p:nvSpPr>
          <p:cNvPr id="7" name="タイトル 1"/>
          <p:cNvSpPr txBox="1">
            <a:spLocks/>
          </p:cNvSpPr>
          <p:nvPr/>
        </p:nvSpPr>
        <p:spPr>
          <a:xfrm>
            <a:off x="394514" y="94755"/>
            <a:ext cx="1883173" cy="7573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000" b="1" dirty="0">
                <a:solidFill>
                  <a:schemeClr val="accent5">
                    <a:lumMod val="75000"/>
                  </a:schemeClr>
                </a:solidFill>
                <a:latin typeface="メイリオ" panose="020B0604030504040204" pitchFamily="50" charset="-128"/>
                <a:ea typeface="メイリオ" panose="020B0604030504040204" pitchFamily="50" charset="-128"/>
              </a:rPr>
              <a:t>事例②　</a:t>
            </a:r>
          </a:p>
        </p:txBody>
      </p:sp>
      <p:pic>
        <p:nvPicPr>
          <p:cNvPr id="2050" name="Picture 2" descr="アンケートに答える人のイラスト（女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599" y="4129985"/>
            <a:ext cx="1574723" cy="23859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QRコードを撮影している人のイラスト（男性）"/>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9950" y="4106932"/>
            <a:ext cx="2432050" cy="243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056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 y="-9150"/>
            <a:ext cx="8229600" cy="757324"/>
          </a:xfrm>
        </p:spPr>
        <p:txBody>
          <a:bodyPr>
            <a:normAutofit/>
          </a:bodyPr>
          <a:lstStyle/>
          <a:p>
            <a:r>
              <a:rPr lang="ja-JP" altLang="en-US" sz="3600" b="1" dirty="0">
                <a:solidFill>
                  <a:schemeClr val="accent5">
                    <a:lumMod val="75000"/>
                  </a:schemeClr>
                </a:solidFill>
                <a:latin typeface="メイリオ" panose="020B0604030504040204" pitchFamily="50" charset="-128"/>
                <a:ea typeface="メイリオ" panose="020B0604030504040204" pitchFamily="50" charset="-128"/>
              </a:rPr>
              <a:t>実態を把握</a:t>
            </a:r>
          </a:p>
        </p:txBody>
      </p:sp>
      <p:sp>
        <p:nvSpPr>
          <p:cNvPr id="3" name="スライド番号プレースホルダー 2">
            <a:extLst>
              <a:ext uri="{FF2B5EF4-FFF2-40B4-BE49-F238E27FC236}">
                <a16:creationId xmlns:a16="http://schemas.microsoft.com/office/drawing/2014/main" id="{D98F13CB-4B2C-4E9C-A8F5-DFDFCA641731}"/>
              </a:ext>
            </a:extLst>
          </p:cNvPr>
          <p:cNvSpPr>
            <a:spLocks noGrp="1"/>
          </p:cNvSpPr>
          <p:nvPr>
            <p:ph type="sldNum" sz="quarter" idx="12"/>
          </p:nvPr>
        </p:nvSpPr>
        <p:spPr/>
        <p:txBody>
          <a:bodyPr/>
          <a:lstStyle/>
          <a:p>
            <a:fld id="{61988611-1C92-4F00-9D2B-E74DF293D579}" type="slidenum">
              <a:rPr lang="ja-JP" altLang="en-US" smtClean="0"/>
              <a:pPr/>
              <a:t>16</a:t>
            </a:fld>
            <a:endParaRPr lang="ja-JP" altLang="en-US"/>
          </a:p>
        </p:txBody>
      </p:sp>
      <p:sp>
        <p:nvSpPr>
          <p:cNvPr id="4" name="AutoShape 2" descr="フォームの回答のグラフ。質問のタイトル: 年代。回答数: 6 件の回答。"/>
          <p:cNvSpPr>
            <a:spLocks noChangeAspect="1" noChangeArrowheads="1"/>
          </p:cNvSpPr>
          <p:nvPr/>
        </p:nvSpPr>
        <p:spPr bwMode="auto">
          <a:xfrm>
            <a:off x="155574" y="84138"/>
            <a:ext cx="8074025" cy="60059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54631" y="5438752"/>
            <a:ext cx="965769" cy="1159814"/>
          </a:xfrm>
          <a:prstGeom prst="rect">
            <a:avLst/>
          </a:prstGeom>
        </p:spPr>
      </p:pic>
      <p:sp>
        <p:nvSpPr>
          <p:cNvPr id="15" name="正方形/長方形 14"/>
          <p:cNvSpPr/>
          <p:nvPr/>
        </p:nvSpPr>
        <p:spPr>
          <a:xfrm>
            <a:off x="65755" y="1802299"/>
            <a:ext cx="12060489" cy="2492990"/>
          </a:xfrm>
          <a:prstGeom prst="rect">
            <a:avLst/>
          </a:prstGeom>
        </p:spPr>
        <p:txBody>
          <a:bodyPr wrap="square">
            <a:spAutoFit/>
          </a:bodyPr>
          <a:lstStyle/>
          <a:p>
            <a:pPr algn="ctr"/>
            <a:r>
              <a:rPr lang="ja-JP" altLang="en-US" sz="3200" dirty="0">
                <a:solidFill>
                  <a:schemeClr val="accent1"/>
                </a:solidFill>
                <a:latin typeface="メイリオ" panose="020B0604030504040204" pitchFamily="50" charset="-128"/>
                <a:ea typeface="メイリオ" panose="020B0604030504040204" pitchFamily="50" charset="-128"/>
              </a:rPr>
              <a:t>回答期間が終了したら代理店より結果報告をいたします。</a:t>
            </a:r>
            <a:endParaRPr lang="en-US" altLang="ja-JP" sz="3200" dirty="0">
              <a:solidFill>
                <a:schemeClr val="accent1"/>
              </a:solidFill>
              <a:latin typeface="メイリオ" panose="020B0604030504040204" pitchFamily="50" charset="-128"/>
              <a:ea typeface="メイリオ" panose="020B0604030504040204" pitchFamily="50" charset="-128"/>
            </a:endParaRPr>
          </a:p>
          <a:p>
            <a:pPr algn="ctr"/>
            <a:r>
              <a:rPr lang="ja-JP" altLang="en-US" sz="2800" dirty="0">
                <a:solidFill>
                  <a:schemeClr val="accent1"/>
                </a:solidFill>
                <a:latin typeface="メイリオ" panose="020B0604030504040204" pitchFamily="50" charset="-128"/>
                <a:ea typeface="メイリオ" panose="020B0604030504040204" pitchFamily="50" charset="-128"/>
              </a:rPr>
              <a:t>（組合でも結果を確認できます）</a:t>
            </a:r>
            <a:endParaRPr lang="en-US" altLang="ja-JP" sz="2800" dirty="0">
              <a:solidFill>
                <a:schemeClr val="accent1"/>
              </a:solidFill>
              <a:latin typeface="メイリオ" panose="020B0604030504040204" pitchFamily="50" charset="-128"/>
              <a:ea typeface="メイリオ" panose="020B0604030504040204" pitchFamily="50" charset="-128"/>
            </a:endParaRPr>
          </a:p>
          <a:p>
            <a:pPr algn="ctr"/>
            <a:endParaRPr lang="en-US" altLang="ja-JP" sz="3200" dirty="0">
              <a:solidFill>
                <a:schemeClr val="accent1"/>
              </a:solidFill>
              <a:latin typeface="メイリオ" panose="020B0604030504040204" pitchFamily="50" charset="-128"/>
              <a:ea typeface="メイリオ" panose="020B0604030504040204" pitchFamily="50" charset="-128"/>
            </a:endParaRPr>
          </a:p>
          <a:p>
            <a:pPr algn="ctr"/>
            <a:r>
              <a:rPr lang="ja-JP" altLang="en-US" sz="3200" dirty="0">
                <a:solidFill>
                  <a:schemeClr val="accent1"/>
                </a:solidFill>
                <a:latin typeface="メイリオ" panose="020B0604030504040204" pitchFamily="50" charset="-128"/>
                <a:ea typeface="メイリオ" panose="020B0604030504040204" pitchFamily="50" charset="-128"/>
              </a:rPr>
              <a:t>自組織の状況を知り、どのようにフォローしていくかを</a:t>
            </a:r>
            <a:endParaRPr lang="en-US" altLang="ja-JP" sz="3200" dirty="0">
              <a:solidFill>
                <a:schemeClr val="accent1"/>
              </a:solidFill>
              <a:latin typeface="メイリオ" panose="020B0604030504040204" pitchFamily="50" charset="-128"/>
              <a:ea typeface="メイリオ" panose="020B0604030504040204" pitchFamily="50" charset="-128"/>
            </a:endParaRPr>
          </a:p>
          <a:p>
            <a:pPr algn="ctr"/>
            <a:r>
              <a:rPr lang="ja-JP" altLang="en-US" sz="3200" dirty="0">
                <a:solidFill>
                  <a:schemeClr val="accent1"/>
                </a:solidFill>
                <a:latin typeface="メイリオ" panose="020B0604030504040204" pitchFamily="50" charset="-128"/>
                <a:ea typeface="メイリオ" panose="020B0604030504040204" pitchFamily="50" charset="-128"/>
              </a:rPr>
              <a:t>代理店も交えて検討させてください。</a:t>
            </a:r>
            <a:endParaRPr lang="en-US" altLang="ja-JP" sz="3200" dirty="0">
              <a:solidFill>
                <a:schemeClr val="accent1"/>
              </a:solidFill>
              <a:latin typeface="メイリオ" panose="020B0604030504040204" pitchFamily="50" charset="-128"/>
              <a:ea typeface="メイリオ" panose="020B0604030504040204" pitchFamily="50" charset="-128"/>
            </a:endParaRPr>
          </a:p>
        </p:txBody>
      </p:sp>
      <p:sp>
        <p:nvSpPr>
          <p:cNvPr id="30" name="タイトル 1">
            <a:extLst>
              <a:ext uri="{FF2B5EF4-FFF2-40B4-BE49-F238E27FC236}">
                <a16:creationId xmlns:a16="http://schemas.microsoft.com/office/drawing/2014/main" id="{9973A491-26A8-B8AB-899B-2433D5DF2FA2}"/>
              </a:ext>
            </a:extLst>
          </p:cNvPr>
          <p:cNvSpPr txBox="1">
            <a:spLocks/>
          </p:cNvSpPr>
          <p:nvPr/>
        </p:nvSpPr>
        <p:spPr>
          <a:xfrm>
            <a:off x="1133856" y="5426076"/>
            <a:ext cx="9631680" cy="10668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pPr>
            <a:r>
              <a:rPr lang="ja-JP" altLang="en-US" sz="3200" b="1" dirty="0">
                <a:solidFill>
                  <a:schemeClr val="accent5">
                    <a:lumMod val="75000"/>
                  </a:schemeClr>
                </a:solidFill>
                <a:latin typeface="メイリオ" panose="020B0604030504040204" pitchFamily="50" charset="-128"/>
                <a:ea typeface="メイリオ" panose="020B0604030504040204" pitchFamily="50" charset="-128"/>
              </a:rPr>
              <a:t>スライド</a:t>
            </a:r>
            <a:r>
              <a:rPr lang="en-US" altLang="ja-JP" sz="3200" b="1" dirty="0">
                <a:solidFill>
                  <a:schemeClr val="accent5">
                    <a:lumMod val="75000"/>
                  </a:schemeClr>
                </a:solidFill>
                <a:latin typeface="メイリオ" panose="020B0604030504040204" pitchFamily="50" charset="-128"/>
                <a:ea typeface="メイリオ" panose="020B0604030504040204" pitchFamily="50" charset="-128"/>
              </a:rPr>
              <a:t>14-17</a:t>
            </a:r>
            <a:r>
              <a:rPr lang="ja-JP" altLang="en-US" sz="3200" b="1" dirty="0">
                <a:solidFill>
                  <a:schemeClr val="accent5">
                    <a:lumMod val="75000"/>
                  </a:schemeClr>
                </a:solidFill>
                <a:latin typeface="メイリオ" panose="020B0604030504040204" pitchFamily="50" charset="-128"/>
                <a:ea typeface="メイリオ" panose="020B0604030504040204" pitchFamily="50" charset="-128"/>
              </a:rPr>
              <a:t>を参考に回答者への</a:t>
            </a:r>
            <a:endParaRPr lang="en-US" altLang="ja-JP" sz="3200" b="1" dirty="0">
              <a:solidFill>
                <a:schemeClr val="accent5">
                  <a:lumMod val="75000"/>
                </a:schemeClr>
              </a:solidFill>
              <a:latin typeface="メイリオ" panose="020B0604030504040204" pitchFamily="50" charset="-128"/>
              <a:ea typeface="メイリオ" panose="020B0604030504040204" pitchFamily="50" charset="-128"/>
            </a:endParaRPr>
          </a:p>
          <a:p>
            <a:pPr algn="ctr">
              <a:lnSpc>
                <a:spcPct val="100000"/>
              </a:lnSpc>
            </a:pPr>
            <a:r>
              <a:rPr lang="ja-JP" altLang="en-US" sz="3200" b="1" dirty="0">
                <a:solidFill>
                  <a:schemeClr val="accent5">
                    <a:lumMod val="75000"/>
                  </a:schemeClr>
                </a:solidFill>
                <a:latin typeface="メイリオ" panose="020B0604030504040204" pitchFamily="50" charset="-128"/>
                <a:ea typeface="メイリオ" panose="020B0604030504040204" pitchFamily="50" charset="-128"/>
              </a:rPr>
              <a:t>フォロー方法をご検討いただけます。</a:t>
            </a:r>
          </a:p>
        </p:txBody>
      </p:sp>
    </p:spTree>
    <p:extLst>
      <p:ext uri="{BB962C8B-B14F-4D97-AF65-F5344CB8AC3E}">
        <p14:creationId xmlns:p14="http://schemas.microsoft.com/office/powerpoint/2010/main" val="978078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 y="0"/>
            <a:ext cx="9621522" cy="757324"/>
          </a:xfrm>
        </p:spPr>
        <p:txBody>
          <a:bodyPr>
            <a:normAutofit fontScale="90000"/>
          </a:bodyPr>
          <a:lstStyle/>
          <a:p>
            <a:r>
              <a:rPr lang="ja-JP" altLang="en-US" sz="4000" b="1" dirty="0">
                <a:solidFill>
                  <a:schemeClr val="accent5">
                    <a:lumMod val="75000"/>
                  </a:schemeClr>
                </a:solidFill>
                <a:latin typeface="メイリオ" panose="020B0604030504040204" pitchFamily="50" charset="-128"/>
                <a:ea typeface="メイリオ" panose="020B0604030504040204" pitchFamily="50" charset="-128"/>
              </a:rPr>
              <a:t>「無保障者」へのフォロー例</a:t>
            </a:r>
            <a:r>
              <a:rPr lang="ja-JP" altLang="en-US" sz="2900" b="1" dirty="0">
                <a:solidFill>
                  <a:schemeClr val="accent5">
                    <a:lumMod val="75000"/>
                  </a:schemeClr>
                </a:solidFill>
                <a:latin typeface="メイリオ" panose="020B0604030504040204" pitchFamily="50" charset="-128"/>
                <a:ea typeface="メイリオ" panose="020B0604030504040204" pitchFamily="50" charset="-128"/>
              </a:rPr>
              <a:t>（アンケート実施後）</a:t>
            </a:r>
          </a:p>
        </p:txBody>
      </p:sp>
      <p:sp>
        <p:nvSpPr>
          <p:cNvPr id="3" name="スライド番号プレースホルダー 2">
            <a:extLst>
              <a:ext uri="{FF2B5EF4-FFF2-40B4-BE49-F238E27FC236}">
                <a16:creationId xmlns:a16="http://schemas.microsoft.com/office/drawing/2014/main" id="{D98F13CB-4B2C-4E9C-A8F5-DFDFCA641731}"/>
              </a:ext>
            </a:extLst>
          </p:cNvPr>
          <p:cNvSpPr>
            <a:spLocks noGrp="1"/>
          </p:cNvSpPr>
          <p:nvPr>
            <p:ph type="sldNum" sz="quarter" idx="12"/>
          </p:nvPr>
        </p:nvSpPr>
        <p:spPr/>
        <p:txBody>
          <a:bodyPr/>
          <a:lstStyle/>
          <a:p>
            <a:fld id="{61988611-1C92-4F00-9D2B-E74DF293D579}" type="slidenum">
              <a:rPr lang="ja-JP" altLang="en-US" smtClean="0"/>
              <a:pPr/>
              <a:t>17</a:t>
            </a:fld>
            <a:endParaRPr lang="ja-JP" altLang="en-US"/>
          </a:p>
        </p:txBody>
      </p:sp>
      <p:sp>
        <p:nvSpPr>
          <p:cNvPr id="4" name="AutoShape 2" descr="フォームの回答のグラフ。質問のタイトル: 年代。回答数: 6 件の回答。"/>
          <p:cNvSpPr>
            <a:spLocks noChangeAspect="1" noChangeArrowheads="1"/>
          </p:cNvSpPr>
          <p:nvPr/>
        </p:nvSpPr>
        <p:spPr bwMode="auto">
          <a:xfrm>
            <a:off x="155574" y="84138"/>
            <a:ext cx="8074025" cy="60059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3749" y="2130263"/>
            <a:ext cx="965769" cy="1159814"/>
          </a:xfrm>
          <a:prstGeom prst="rect">
            <a:avLst/>
          </a:prstGeom>
        </p:spPr>
      </p:pic>
      <p:sp>
        <p:nvSpPr>
          <p:cNvPr id="6" name="正方形/長方形 5"/>
          <p:cNvSpPr/>
          <p:nvPr/>
        </p:nvSpPr>
        <p:spPr>
          <a:xfrm>
            <a:off x="-1" y="612845"/>
            <a:ext cx="7407965" cy="677108"/>
          </a:xfrm>
          <a:prstGeom prst="rect">
            <a:avLst/>
          </a:prstGeom>
        </p:spPr>
        <p:txBody>
          <a:bodyPr wrap="square">
            <a:spAutoFit/>
          </a:bodyPr>
          <a:lstStyle/>
          <a:p>
            <a:r>
              <a:rPr lang="en-US" altLang="ja-JP" dirty="0">
                <a:latin typeface="メイリオ" panose="020B0604030504040204" pitchFamily="50" charset="-128"/>
                <a:ea typeface="メイリオ" panose="020B0604030504040204" pitchFamily="50" charset="-128"/>
              </a:rPr>
              <a:t>Q.</a:t>
            </a:r>
            <a:r>
              <a:rPr lang="ja-JP" altLang="en-US" dirty="0">
                <a:latin typeface="メイリオ" panose="020B0604030504040204" pitchFamily="50" charset="-128"/>
                <a:ea typeface="メイリオ" panose="020B0604030504040204" pitchFamily="50" charset="-128"/>
              </a:rPr>
              <a:t>現在、備えとして保険（共済）に加入していますか？</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の質問に</a:t>
            </a:r>
            <a:r>
              <a:rPr lang="ja-JP" altLang="en-US" sz="2000" b="1" dirty="0">
                <a:latin typeface="メイリオ" panose="020B0604030504040204" pitchFamily="50" charset="-128"/>
                <a:ea typeface="メイリオ" panose="020B0604030504040204" pitchFamily="50" charset="-128"/>
              </a:rPr>
              <a:t>「未加入」</a:t>
            </a:r>
            <a:r>
              <a:rPr lang="ja-JP" altLang="en-US" dirty="0">
                <a:latin typeface="メイリオ" panose="020B0604030504040204" pitchFamily="50" charset="-128"/>
                <a:ea typeface="メイリオ" panose="020B0604030504040204" pitchFamily="50" charset="-128"/>
              </a:rPr>
              <a:t>と回答された方	</a:t>
            </a:r>
          </a:p>
        </p:txBody>
      </p:sp>
      <p:graphicFrame>
        <p:nvGraphicFramePr>
          <p:cNvPr id="13" name="図表 12"/>
          <p:cNvGraphicFramePr/>
          <p:nvPr/>
        </p:nvGraphicFramePr>
        <p:xfrm>
          <a:off x="438799" y="969796"/>
          <a:ext cx="9408105" cy="46146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角丸四角形吹き出し 15"/>
          <p:cNvSpPr/>
          <p:nvPr/>
        </p:nvSpPr>
        <p:spPr>
          <a:xfrm>
            <a:off x="8667345" y="757323"/>
            <a:ext cx="3311294" cy="1164647"/>
          </a:xfrm>
          <a:prstGeom prst="wedgeRoundRectCallout">
            <a:avLst>
              <a:gd name="adj1" fmla="val 35237"/>
              <a:gd name="adj2" fmla="val 63841"/>
              <a:gd name="adj3" fmla="val 16667"/>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正方形/長方形 16"/>
          <p:cNvSpPr/>
          <p:nvPr/>
        </p:nvSpPr>
        <p:spPr>
          <a:xfrm>
            <a:off x="6851376" y="2379657"/>
            <a:ext cx="462820" cy="276999"/>
          </a:xfrm>
          <a:prstGeom prst="rect">
            <a:avLst/>
          </a:prstGeom>
        </p:spPr>
        <p:txBody>
          <a:bodyPr wrap="square">
            <a:spAutoFit/>
          </a:bodyPr>
          <a:lstStyle/>
          <a:p>
            <a:r>
              <a:rPr lang="ja-JP" altLang="en-US" sz="1200" dirty="0">
                <a:solidFill>
                  <a:srgbClr val="FF0000"/>
                </a:solidFill>
                <a:latin typeface="メイリオ" panose="020B0604030504040204" pitchFamily="50" charset="-128"/>
                <a:ea typeface="メイリオ" panose="020B0604030504040204" pitchFamily="50" charset="-128"/>
              </a:rPr>
              <a:t>＊</a:t>
            </a:r>
            <a:r>
              <a:rPr lang="en-US" altLang="ja-JP" sz="1200" dirty="0">
                <a:solidFill>
                  <a:srgbClr val="FF0000"/>
                </a:solidFill>
                <a:latin typeface="メイリオ" panose="020B0604030504040204" pitchFamily="50" charset="-128"/>
                <a:ea typeface="メイリオ" panose="020B0604030504040204" pitchFamily="50" charset="-128"/>
              </a:rPr>
              <a:t>2</a:t>
            </a:r>
            <a:endParaRPr lang="ja-JP" altLang="en-US" sz="1200" dirty="0">
              <a:solidFill>
                <a:srgbClr val="FF0000"/>
              </a:solidFill>
            </a:endParaRPr>
          </a:p>
        </p:txBody>
      </p:sp>
      <p:sp>
        <p:nvSpPr>
          <p:cNvPr id="18" name="正方形/長方形 17"/>
          <p:cNvSpPr/>
          <p:nvPr/>
        </p:nvSpPr>
        <p:spPr>
          <a:xfrm>
            <a:off x="6838125" y="3454359"/>
            <a:ext cx="476069" cy="276999"/>
          </a:xfrm>
          <a:prstGeom prst="rect">
            <a:avLst/>
          </a:prstGeom>
        </p:spPr>
        <p:txBody>
          <a:bodyPr wrap="square">
            <a:spAutoFit/>
          </a:bodyPr>
          <a:lstStyle/>
          <a:p>
            <a:r>
              <a:rPr lang="ja-JP" altLang="en-US" sz="1200" dirty="0">
                <a:solidFill>
                  <a:srgbClr val="FF0000"/>
                </a:solidFill>
                <a:latin typeface="メイリオ" panose="020B0604030504040204" pitchFamily="50" charset="-128"/>
                <a:ea typeface="メイリオ" panose="020B0604030504040204" pitchFamily="50" charset="-128"/>
              </a:rPr>
              <a:t>＊</a:t>
            </a:r>
            <a:r>
              <a:rPr lang="en-US" altLang="ja-JP" sz="1200" dirty="0">
                <a:solidFill>
                  <a:srgbClr val="FF0000"/>
                </a:solidFill>
                <a:latin typeface="メイリオ" panose="020B0604030504040204" pitchFamily="50" charset="-128"/>
                <a:ea typeface="メイリオ" panose="020B0604030504040204" pitchFamily="50" charset="-128"/>
              </a:rPr>
              <a:t>3</a:t>
            </a:r>
            <a:endParaRPr lang="ja-JP" altLang="en-US" sz="1200" dirty="0">
              <a:solidFill>
                <a:srgbClr val="FF0000"/>
              </a:solidFill>
            </a:endParaRPr>
          </a:p>
        </p:txBody>
      </p:sp>
      <p:sp>
        <p:nvSpPr>
          <p:cNvPr id="19" name="正方形/長方形 18"/>
          <p:cNvSpPr/>
          <p:nvPr/>
        </p:nvSpPr>
        <p:spPr>
          <a:xfrm>
            <a:off x="8834041" y="735798"/>
            <a:ext cx="583096" cy="276999"/>
          </a:xfrm>
          <a:prstGeom prst="rect">
            <a:avLst/>
          </a:prstGeom>
        </p:spPr>
        <p:txBody>
          <a:bodyPr wrap="square">
            <a:spAutoFit/>
          </a:bodyPr>
          <a:lstStyle/>
          <a:p>
            <a:r>
              <a:rPr lang="ja-JP" altLang="en-US" sz="1200" dirty="0">
                <a:solidFill>
                  <a:srgbClr val="FF0000"/>
                </a:solidFill>
                <a:latin typeface="メイリオ" panose="020B0604030504040204" pitchFamily="50" charset="-128"/>
                <a:ea typeface="メイリオ" panose="020B0604030504040204" pitchFamily="50" charset="-128"/>
              </a:rPr>
              <a:t>＊</a:t>
            </a:r>
            <a:r>
              <a:rPr lang="en-US" altLang="ja-JP" sz="1200" dirty="0">
                <a:solidFill>
                  <a:srgbClr val="FF0000"/>
                </a:solidFill>
                <a:latin typeface="メイリオ" panose="020B0604030504040204" pitchFamily="50" charset="-128"/>
                <a:ea typeface="メイリオ" panose="020B0604030504040204" pitchFamily="50" charset="-128"/>
              </a:rPr>
              <a:t>2.3</a:t>
            </a:r>
            <a:endParaRPr lang="ja-JP" altLang="en-US" sz="1200" dirty="0">
              <a:solidFill>
                <a:srgbClr val="FF0000"/>
              </a:solidFill>
            </a:endParaRPr>
          </a:p>
        </p:txBody>
      </p:sp>
      <p:sp>
        <p:nvSpPr>
          <p:cNvPr id="20" name="正方形/長方形 19"/>
          <p:cNvSpPr/>
          <p:nvPr/>
        </p:nvSpPr>
        <p:spPr>
          <a:xfrm>
            <a:off x="8792556" y="959719"/>
            <a:ext cx="3261039" cy="923330"/>
          </a:xfrm>
          <a:prstGeom prst="rect">
            <a:avLst/>
          </a:prstGeom>
        </p:spPr>
        <p:txBody>
          <a:bodyPr wrap="square">
            <a:spAutoFit/>
          </a:bodyPr>
          <a:lstStyle/>
          <a:p>
            <a:r>
              <a:rPr lang="ja-JP" altLang="en-US" dirty="0">
                <a:latin typeface="メイリオ" panose="020B0604030504040204" pitchFamily="50" charset="-128"/>
                <a:ea typeface="メイリオ" panose="020B0604030504040204" pitchFamily="50" charset="-128"/>
              </a:rPr>
              <a:t>「個別相談会」や「説明会」を実施する際は、代理店へ</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ご連絡ください！</a:t>
            </a:r>
          </a:p>
        </p:txBody>
      </p:sp>
      <p:sp>
        <p:nvSpPr>
          <p:cNvPr id="21" name="正方形/長方形 20"/>
          <p:cNvSpPr/>
          <p:nvPr/>
        </p:nvSpPr>
        <p:spPr>
          <a:xfrm>
            <a:off x="6844749" y="1351501"/>
            <a:ext cx="462820" cy="276999"/>
          </a:xfrm>
          <a:prstGeom prst="rect">
            <a:avLst/>
          </a:prstGeom>
        </p:spPr>
        <p:txBody>
          <a:bodyPr wrap="square">
            <a:spAutoFit/>
          </a:bodyPr>
          <a:lstStyle/>
          <a:p>
            <a:r>
              <a:rPr lang="ja-JP" altLang="en-US" sz="1200" dirty="0">
                <a:solidFill>
                  <a:srgbClr val="FF0000"/>
                </a:solidFill>
                <a:latin typeface="メイリオ" panose="020B0604030504040204" pitchFamily="50" charset="-128"/>
                <a:ea typeface="メイリオ" panose="020B0604030504040204" pitchFamily="50" charset="-128"/>
              </a:rPr>
              <a:t>＊</a:t>
            </a:r>
            <a:r>
              <a:rPr lang="en-US" altLang="ja-JP" sz="1200" dirty="0">
                <a:solidFill>
                  <a:srgbClr val="FF0000"/>
                </a:solidFill>
                <a:latin typeface="メイリオ" panose="020B0604030504040204" pitchFamily="50" charset="-128"/>
                <a:ea typeface="メイリオ" panose="020B0604030504040204" pitchFamily="50" charset="-128"/>
              </a:rPr>
              <a:t>1</a:t>
            </a:r>
            <a:endParaRPr lang="ja-JP" altLang="en-US" sz="1200" dirty="0">
              <a:solidFill>
                <a:srgbClr val="FF0000"/>
              </a:solidFill>
            </a:endParaRPr>
          </a:p>
        </p:txBody>
      </p:sp>
      <p:sp>
        <p:nvSpPr>
          <p:cNvPr id="22" name="正方形/長方形 21"/>
          <p:cNvSpPr/>
          <p:nvPr/>
        </p:nvSpPr>
        <p:spPr>
          <a:xfrm>
            <a:off x="525047" y="2999248"/>
            <a:ext cx="1668333" cy="369332"/>
          </a:xfrm>
          <a:prstGeom prst="rect">
            <a:avLst/>
          </a:prstGeom>
        </p:spPr>
        <p:txBody>
          <a:bodyPr wrap="square">
            <a:spAutoFit/>
          </a:bodyPr>
          <a:lstStyle/>
          <a:p>
            <a:pPr algn="ctr"/>
            <a:r>
              <a:rPr lang="ja-JP" altLang="en-US" dirty="0">
                <a:solidFill>
                  <a:schemeClr val="accent2"/>
                </a:solidFill>
                <a:latin typeface="メイリオ" panose="020B0604030504040204" pitchFamily="50" charset="-128"/>
                <a:ea typeface="メイリオ" panose="020B0604030504040204" pitchFamily="50" charset="-128"/>
              </a:rPr>
              <a:t>組合</a:t>
            </a:r>
            <a:r>
              <a:rPr lang="ja-JP" altLang="en-US" dirty="0">
                <a:latin typeface="メイリオ" panose="020B0604030504040204" pitchFamily="50" charset="-128"/>
                <a:ea typeface="メイリオ" panose="020B0604030504040204" pitchFamily="50" charset="-128"/>
              </a:rPr>
              <a:t>⇒</a:t>
            </a:r>
            <a:r>
              <a:rPr lang="ja-JP" altLang="en-US" dirty="0">
                <a:solidFill>
                  <a:schemeClr val="accent4"/>
                </a:solidFill>
                <a:latin typeface="メイリオ" panose="020B0604030504040204" pitchFamily="50" charset="-128"/>
                <a:ea typeface="メイリオ" panose="020B0604030504040204" pitchFamily="50" charset="-128"/>
              </a:rPr>
              <a:t>組合員</a:t>
            </a:r>
          </a:p>
        </p:txBody>
      </p:sp>
      <p:sp>
        <p:nvSpPr>
          <p:cNvPr id="23" name="正方形/長方形 22"/>
          <p:cNvSpPr/>
          <p:nvPr/>
        </p:nvSpPr>
        <p:spPr>
          <a:xfrm>
            <a:off x="3062839" y="1959934"/>
            <a:ext cx="1668333" cy="646331"/>
          </a:xfrm>
          <a:prstGeom prst="rect">
            <a:avLst/>
          </a:prstGeom>
        </p:spPr>
        <p:txBody>
          <a:bodyPr wrap="square">
            <a:spAutoFit/>
          </a:bodyPr>
          <a:lstStyle/>
          <a:p>
            <a:pPr algn="ctr"/>
            <a:r>
              <a:rPr lang="ja-JP" altLang="en-US" dirty="0">
                <a:solidFill>
                  <a:schemeClr val="accent4"/>
                </a:solidFill>
                <a:latin typeface="メイリオ" panose="020B0604030504040204" pitchFamily="50" charset="-128"/>
                <a:ea typeface="メイリオ" panose="020B0604030504040204" pitchFamily="50" charset="-128"/>
              </a:rPr>
              <a:t>組合員</a:t>
            </a:r>
            <a:r>
              <a:rPr lang="ja-JP" altLang="en-US" dirty="0">
                <a:latin typeface="メイリオ" panose="020B0604030504040204" pitchFamily="50" charset="-128"/>
                <a:ea typeface="メイリオ" panose="020B0604030504040204" pitchFamily="50" charset="-128"/>
              </a:rPr>
              <a:t>⇒</a:t>
            </a:r>
            <a:r>
              <a:rPr lang="ja-JP" altLang="en-US" dirty="0">
                <a:solidFill>
                  <a:schemeClr val="accent2"/>
                </a:solidFill>
                <a:latin typeface="メイリオ" panose="020B0604030504040204" pitchFamily="50" charset="-128"/>
                <a:ea typeface="メイリオ" panose="020B0604030504040204" pitchFamily="50" charset="-128"/>
              </a:rPr>
              <a:t>組合</a:t>
            </a:r>
          </a:p>
          <a:p>
            <a:pPr algn="ctr"/>
            <a:endParaRPr lang="ja-JP" altLang="en-US" dirty="0">
              <a:solidFill>
                <a:schemeClr val="accent4"/>
              </a:solidFill>
              <a:latin typeface="メイリオ" panose="020B0604030504040204" pitchFamily="50" charset="-128"/>
              <a:ea typeface="メイリオ" panose="020B0604030504040204" pitchFamily="50" charset="-128"/>
            </a:endParaRPr>
          </a:p>
        </p:txBody>
      </p:sp>
      <p:sp>
        <p:nvSpPr>
          <p:cNvPr id="24" name="正方形/長方形 23"/>
          <p:cNvSpPr/>
          <p:nvPr/>
        </p:nvSpPr>
        <p:spPr>
          <a:xfrm>
            <a:off x="5572935" y="932844"/>
            <a:ext cx="1668333" cy="369332"/>
          </a:xfrm>
          <a:prstGeom prst="rect">
            <a:avLst/>
          </a:prstGeom>
        </p:spPr>
        <p:txBody>
          <a:bodyPr wrap="square">
            <a:spAutoFit/>
          </a:bodyPr>
          <a:lstStyle/>
          <a:p>
            <a:pPr algn="ctr"/>
            <a:r>
              <a:rPr lang="ja-JP" altLang="en-US" dirty="0">
                <a:solidFill>
                  <a:schemeClr val="accent2"/>
                </a:solidFill>
                <a:latin typeface="メイリオ" panose="020B0604030504040204" pitchFamily="50" charset="-128"/>
                <a:ea typeface="メイリオ" panose="020B0604030504040204" pitchFamily="50" charset="-128"/>
              </a:rPr>
              <a:t>組合</a:t>
            </a:r>
            <a:r>
              <a:rPr lang="ja-JP" altLang="en-US" dirty="0">
                <a:latin typeface="メイリオ" panose="020B0604030504040204" pitchFamily="50" charset="-128"/>
                <a:ea typeface="メイリオ" panose="020B0604030504040204" pitchFamily="50" charset="-128"/>
              </a:rPr>
              <a:t>⇒</a:t>
            </a:r>
            <a:r>
              <a:rPr lang="ja-JP" altLang="en-US" dirty="0">
                <a:solidFill>
                  <a:schemeClr val="accent4"/>
                </a:solidFill>
                <a:latin typeface="メイリオ" panose="020B0604030504040204" pitchFamily="50" charset="-128"/>
                <a:ea typeface="メイリオ" panose="020B0604030504040204" pitchFamily="50" charset="-128"/>
              </a:rPr>
              <a:t>組合員</a:t>
            </a:r>
          </a:p>
        </p:txBody>
      </p:sp>
      <p:sp>
        <p:nvSpPr>
          <p:cNvPr id="25" name="正方形/長方形 24"/>
          <p:cNvSpPr/>
          <p:nvPr/>
        </p:nvSpPr>
        <p:spPr>
          <a:xfrm>
            <a:off x="8114499" y="1969250"/>
            <a:ext cx="1668333" cy="369332"/>
          </a:xfrm>
          <a:prstGeom prst="rect">
            <a:avLst/>
          </a:prstGeom>
        </p:spPr>
        <p:txBody>
          <a:bodyPr wrap="square">
            <a:spAutoFit/>
          </a:bodyPr>
          <a:lstStyle/>
          <a:p>
            <a:pPr algn="ctr"/>
            <a:r>
              <a:rPr lang="ja-JP" altLang="en-US" dirty="0">
                <a:solidFill>
                  <a:schemeClr val="accent2"/>
                </a:solidFill>
                <a:latin typeface="メイリオ" panose="020B0604030504040204" pitchFamily="50" charset="-128"/>
                <a:ea typeface="メイリオ" panose="020B0604030504040204" pitchFamily="50" charset="-128"/>
              </a:rPr>
              <a:t>組合</a:t>
            </a:r>
            <a:r>
              <a:rPr lang="ja-JP" altLang="en-US" dirty="0">
                <a:latin typeface="メイリオ" panose="020B0604030504040204" pitchFamily="50" charset="-128"/>
                <a:ea typeface="メイリオ" panose="020B0604030504040204" pitchFamily="50" charset="-128"/>
              </a:rPr>
              <a:t>⇒</a:t>
            </a:r>
            <a:r>
              <a:rPr lang="ja-JP" altLang="en-US" dirty="0">
                <a:solidFill>
                  <a:schemeClr val="accent4"/>
                </a:solidFill>
                <a:latin typeface="メイリオ" panose="020B0604030504040204" pitchFamily="50" charset="-128"/>
                <a:ea typeface="メイリオ" panose="020B0604030504040204" pitchFamily="50" charset="-128"/>
              </a:rPr>
              <a:t>組合員</a:t>
            </a:r>
          </a:p>
        </p:txBody>
      </p:sp>
      <p:graphicFrame>
        <p:nvGraphicFramePr>
          <p:cNvPr id="29" name="表 28"/>
          <p:cNvGraphicFramePr>
            <a:graphicFrameLocks noGrp="1"/>
          </p:cNvGraphicFramePr>
          <p:nvPr/>
        </p:nvGraphicFramePr>
        <p:xfrm>
          <a:off x="137174" y="5342905"/>
          <a:ext cx="8908298" cy="1483360"/>
        </p:xfrm>
        <a:graphic>
          <a:graphicData uri="http://schemas.openxmlformats.org/drawingml/2006/table">
            <a:tbl>
              <a:tblPr firstRow="1" bandRow="1">
                <a:tableStyleId>{5C22544A-7EE6-4342-B048-85BDC9FD1C3A}</a:tableStyleId>
              </a:tblPr>
              <a:tblGrid>
                <a:gridCol w="4536579">
                  <a:extLst>
                    <a:ext uri="{9D8B030D-6E8A-4147-A177-3AD203B41FA5}">
                      <a16:colId xmlns:a16="http://schemas.microsoft.com/office/drawing/2014/main" val="20000"/>
                    </a:ext>
                  </a:extLst>
                </a:gridCol>
                <a:gridCol w="4371719">
                  <a:extLst>
                    <a:ext uri="{9D8B030D-6E8A-4147-A177-3AD203B41FA5}">
                      <a16:colId xmlns:a16="http://schemas.microsoft.com/office/drawing/2014/main" val="20001"/>
                    </a:ext>
                  </a:extLst>
                </a:gridCol>
              </a:tblGrid>
              <a:tr h="370840">
                <a:tc>
                  <a:txBody>
                    <a:bodyPr/>
                    <a:lstStyle/>
                    <a:p>
                      <a:pPr algn="ctr"/>
                      <a:r>
                        <a:rPr lang="ja-JP" altLang="en-US" dirty="0"/>
                        <a:t>未加入の保障</a:t>
                      </a:r>
                      <a:endParaRPr kumimoji="1" lang="ja-JP" altLang="en-US" dirty="0"/>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dirty="0"/>
                        <a:t>紹介する共済</a:t>
                      </a:r>
                      <a:endParaRPr lang="en-US" altLang="ja-JP" dirty="0"/>
                    </a:p>
                  </a:txBody>
                  <a:tcPr anchor="ctr">
                    <a:solidFill>
                      <a:schemeClr val="accent5"/>
                    </a:solidFill>
                  </a:tcPr>
                </a:tc>
                <a:extLst>
                  <a:ext uri="{0D108BD9-81ED-4DB2-BD59-A6C34878D82A}">
                    <a16:rowId xmlns:a16="http://schemas.microsoft.com/office/drawing/2014/main" val="10000"/>
                  </a:ext>
                </a:extLst>
              </a:tr>
              <a:tr h="370840">
                <a:tc>
                  <a:txBody>
                    <a:bodyPr/>
                    <a:lstStyle/>
                    <a:p>
                      <a:pPr algn="ctr"/>
                      <a:r>
                        <a:rPr lang="ja-JP" altLang="en-US" sz="1600" dirty="0"/>
                        <a:t>医療保障（ケガや病気等への備え）</a:t>
                      </a:r>
                      <a:endParaRPr kumimoji="1" lang="ja-JP" altLang="en-US" sz="1600" dirty="0"/>
                    </a:p>
                  </a:txBody>
                  <a:tcPr anchor="ctr">
                    <a:solidFill>
                      <a:schemeClr val="accent5">
                        <a:lumMod val="20000"/>
                        <a:lumOff val="80000"/>
                      </a:schemeClr>
                    </a:solidFill>
                  </a:tcPr>
                </a:tc>
                <a:tc>
                  <a:txBody>
                    <a:bodyPr/>
                    <a:lstStyle/>
                    <a:p>
                      <a:pPr algn="ctr"/>
                      <a:r>
                        <a:rPr lang="ja-JP" altLang="en-US" sz="1600" dirty="0"/>
                        <a:t>けんこう共済</a:t>
                      </a:r>
                      <a:r>
                        <a:rPr lang="en-US" altLang="ja-JP" sz="1600" dirty="0"/>
                        <a:t>(</a:t>
                      </a:r>
                      <a:r>
                        <a:rPr lang="ja-JP" altLang="en-US" sz="1600" dirty="0"/>
                        <a:t>アシスト</a:t>
                      </a:r>
                      <a:r>
                        <a:rPr lang="en-US" altLang="ja-JP" sz="1600" dirty="0"/>
                        <a:t>)</a:t>
                      </a:r>
                      <a:r>
                        <a:rPr lang="ja-JP" altLang="en-US" sz="1600" dirty="0"/>
                        <a:t>を案内</a:t>
                      </a:r>
                      <a:endParaRPr kumimoji="1" lang="ja-JP" altLang="en-US" sz="1600" dirty="0"/>
                    </a:p>
                  </a:txBody>
                  <a:tcPr anchor="ctr">
                    <a:solidFill>
                      <a:schemeClr val="accent5">
                        <a:lumMod val="20000"/>
                        <a:lumOff val="80000"/>
                      </a:schemeClr>
                    </a:solidFill>
                  </a:tcPr>
                </a:tc>
                <a:extLst>
                  <a:ext uri="{0D108BD9-81ED-4DB2-BD59-A6C34878D82A}">
                    <a16:rowId xmlns:a16="http://schemas.microsoft.com/office/drawing/2014/main" val="10001"/>
                  </a:ext>
                </a:extLst>
              </a:tr>
              <a:tr h="370840">
                <a:tc>
                  <a:txBody>
                    <a:bodyPr/>
                    <a:lstStyle/>
                    <a:p>
                      <a:pPr algn="ctr"/>
                      <a:r>
                        <a:rPr lang="ja-JP" altLang="en-US" sz="1600" dirty="0"/>
                        <a:t>生命保障（死亡・重度障がいへの備え）</a:t>
                      </a:r>
                      <a:endParaRPr kumimoji="1" lang="ja-JP" altLang="en-US" sz="1600" dirty="0"/>
                    </a:p>
                  </a:txBody>
                  <a:tcPr anchor="ctr">
                    <a:solidFill>
                      <a:schemeClr val="accent5">
                        <a:lumMod val="20000"/>
                        <a:lumOff val="80000"/>
                      </a:schemeClr>
                    </a:solidFill>
                  </a:tcPr>
                </a:tc>
                <a:tc>
                  <a:txBody>
                    <a:bodyPr/>
                    <a:lstStyle/>
                    <a:p>
                      <a:pPr algn="ctr"/>
                      <a:r>
                        <a:rPr lang="ja-JP" altLang="en-US" sz="1600" dirty="0"/>
                        <a:t>ファミリーサポート共済を案内</a:t>
                      </a:r>
                      <a:endParaRPr kumimoji="1" lang="ja-JP" altLang="en-US" sz="1600" dirty="0"/>
                    </a:p>
                  </a:txBody>
                  <a:tcPr anchor="ctr">
                    <a:solidFill>
                      <a:schemeClr val="accent5">
                        <a:lumMod val="20000"/>
                        <a:lumOff val="80000"/>
                      </a:schemeClr>
                    </a:solidFill>
                  </a:tcPr>
                </a:tc>
                <a:extLst>
                  <a:ext uri="{0D108BD9-81ED-4DB2-BD59-A6C34878D82A}">
                    <a16:rowId xmlns:a16="http://schemas.microsoft.com/office/drawing/2014/main" val="10002"/>
                  </a:ext>
                </a:extLst>
              </a:tr>
              <a:tr h="370840">
                <a:tc>
                  <a:txBody>
                    <a:bodyPr/>
                    <a:lstStyle/>
                    <a:p>
                      <a:pPr algn="ctr"/>
                      <a:r>
                        <a:rPr lang="ja-JP" altLang="en-US" sz="1600" dirty="0"/>
                        <a:t>貯蓄（将来・老後への備え）</a:t>
                      </a:r>
                      <a:endParaRPr kumimoji="1" lang="ja-JP" altLang="en-US" sz="1600" dirty="0"/>
                    </a:p>
                  </a:txBody>
                  <a:tcPr anchor="c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dirty="0" err="1"/>
                        <a:t>ねんきん</a:t>
                      </a:r>
                      <a:r>
                        <a:rPr lang="ja-JP" altLang="en-US" sz="1600" dirty="0"/>
                        <a:t>共済を案内</a:t>
                      </a:r>
                    </a:p>
                  </a:txBody>
                  <a:tcPr anchor="ctr">
                    <a:solidFill>
                      <a:schemeClr val="accent5">
                        <a:lumMod val="20000"/>
                        <a:lumOff val="80000"/>
                      </a:schemeClr>
                    </a:solidFill>
                  </a:tcPr>
                </a:tc>
                <a:extLst>
                  <a:ext uri="{0D108BD9-81ED-4DB2-BD59-A6C34878D82A}">
                    <a16:rowId xmlns:a16="http://schemas.microsoft.com/office/drawing/2014/main" val="10003"/>
                  </a:ext>
                </a:extLst>
              </a:tr>
            </a:tbl>
          </a:graphicData>
        </a:graphic>
      </p:graphicFrame>
      <p:sp>
        <p:nvSpPr>
          <p:cNvPr id="26" name="正方形/長方形 25"/>
          <p:cNvSpPr/>
          <p:nvPr/>
        </p:nvSpPr>
        <p:spPr>
          <a:xfrm>
            <a:off x="137174" y="5386063"/>
            <a:ext cx="462820" cy="276999"/>
          </a:xfrm>
          <a:prstGeom prst="rect">
            <a:avLst/>
          </a:prstGeom>
        </p:spPr>
        <p:txBody>
          <a:bodyPr wrap="square">
            <a:spAutoFit/>
          </a:bodyPr>
          <a:lstStyle/>
          <a:p>
            <a:r>
              <a:rPr lang="ja-JP" altLang="en-US" sz="1200" dirty="0">
                <a:solidFill>
                  <a:srgbClr val="FF0000"/>
                </a:solidFill>
                <a:latin typeface="メイリオ" panose="020B0604030504040204" pitchFamily="50" charset="-128"/>
                <a:ea typeface="メイリオ" panose="020B0604030504040204" pitchFamily="50" charset="-128"/>
              </a:rPr>
              <a:t>＊</a:t>
            </a:r>
            <a:r>
              <a:rPr lang="en-US" altLang="ja-JP" sz="1200" dirty="0">
                <a:solidFill>
                  <a:srgbClr val="FF0000"/>
                </a:solidFill>
                <a:latin typeface="メイリオ" panose="020B0604030504040204" pitchFamily="50" charset="-128"/>
                <a:ea typeface="メイリオ" panose="020B0604030504040204" pitchFamily="50" charset="-128"/>
              </a:rPr>
              <a:t>1</a:t>
            </a:r>
            <a:endParaRPr lang="ja-JP" altLang="en-US" sz="1200" dirty="0">
              <a:solidFill>
                <a:srgbClr val="FF0000"/>
              </a:solidFill>
            </a:endParaRPr>
          </a:p>
        </p:txBody>
      </p:sp>
      <p:sp>
        <p:nvSpPr>
          <p:cNvPr id="30" name="右矢印 29"/>
          <p:cNvSpPr/>
          <p:nvPr/>
        </p:nvSpPr>
        <p:spPr>
          <a:xfrm>
            <a:off x="4468991" y="5450915"/>
            <a:ext cx="472109" cy="1333440"/>
          </a:xfrm>
          <a:prstGeom prst="rightArrow">
            <a:avLst/>
          </a:prstGeom>
          <a:solidFill>
            <a:schemeClr val="accent4">
              <a:lumMod val="60000"/>
              <a:lumOff val="4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accent2"/>
              </a:solidFill>
            </a:endParaRPr>
          </a:p>
        </p:txBody>
      </p:sp>
      <p:sp>
        <p:nvSpPr>
          <p:cNvPr id="28" name="雲形吹き出し 27"/>
          <p:cNvSpPr/>
          <p:nvPr/>
        </p:nvSpPr>
        <p:spPr>
          <a:xfrm>
            <a:off x="8448506" y="3941891"/>
            <a:ext cx="3674396" cy="2365333"/>
          </a:xfrm>
          <a:prstGeom prst="cloudCallout">
            <a:avLst>
              <a:gd name="adj1" fmla="val -56778"/>
              <a:gd name="adj2" fmla="val -26838"/>
            </a:avLst>
          </a:prstGeom>
          <a:solidFill>
            <a:srgbClr val="FFF8E5"/>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8853754" y="4288477"/>
            <a:ext cx="3261039" cy="1600438"/>
          </a:xfrm>
          <a:prstGeom prst="rect">
            <a:avLst/>
          </a:prstGeom>
        </p:spPr>
        <p:txBody>
          <a:bodyPr wrap="square">
            <a:spAutoFit/>
          </a:bodyPr>
          <a:lstStyle/>
          <a:p>
            <a:r>
              <a:rPr lang="en-US" altLang="ja-JP" sz="1600" dirty="0">
                <a:solidFill>
                  <a:schemeClr val="accent4">
                    <a:lumMod val="50000"/>
                  </a:schemeClr>
                </a:solidFill>
                <a:latin typeface="メイリオ" panose="020B0604030504040204" pitchFamily="50" charset="-128"/>
                <a:ea typeface="メイリオ" panose="020B0604030504040204" pitchFamily="50" charset="-128"/>
              </a:rPr>
              <a:t>10-20</a:t>
            </a:r>
            <a:r>
              <a:rPr lang="ja-JP" altLang="en-US" sz="1600" dirty="0">
                <a:solidFill>
                  <a:schemeClr val="accent4">
                    <a:lumMod val="50000"/>
                  </a:schemeClr>
                </a:solidFill>
                <a:latin typeface="メイリオ" panose="020B0604030504040204" pitchFamily="50" charset="-128"/>
                <a:ea typeface="メイリオ" panose="020B0604030504040204" pitchFamily="50" charset="-128"/>
              </a:rPr>
              <a:t>代に無保障者が多い場合、</a:t>
            </a:r>
            <a:r>
              <a:rPr lang="ja-JP" altLang="en-US" b="1" dirty="0">
                <a:solidFill>
                  <a:schemeClr val="accent2"/>
                </a:solidFill>
                <a:latin typeface="メイリオ" panose="020B0604030504040204" pitchFamily="50" charset="-128"/>
                <a:ea typeface="メイリオ" panose="020B0604030504040204" pitchFamily="50" charset="-128"/>
              </a:rPr>
              <a:t>新入組合員一律加入タイプ</a:t>
            </a:r>
            <a:endParaRPr lang="en-US" altLang="ja-JP" b="1" dirty="0">
              <a:solidFill>
                <a:schemeClr val="accent2"/>
              </a:solidFill>
              <a:latin typeface="メイリオ" panose="020B0604030504040204" pitchFamily="50" charset="-128"/>
              <a:ea typeface="メイリオ" panose="020B0604030504040204" pitchFamily="50" charset="-128"/>
            </a:endParaRPr>
          </a:p>
          <a:p>
            <a:r>
              <a:rPr lang="ja-JP" altLang="en-US" sz="1600" dirty="0">
                <a:solidFill>
                  <a:schemeClr val="accent4">
                    <a:lumMod val="50000"/>
                  </a:schemeClr>
                </a:solidFill>
                <a:latin typeface="メイリオ" panose="020B0604030504040204" pitchFamily="50" charset="-128"/>
                <a:ea typeface="メイリオ" panose="020B0604030504040204" pitchFamily="50" charset="-128"/>
              </a:rPr>
              <a:t>を導入することを検討する。</a:t>
            </a:r>
            <a:endParaRPr lang="en-US" altLang="ja-JP" sz="1600" dirty="0">
              <a:solidFill>
                <a:schemeClr val="accent4">
                  <a:lumMod val="50000"/>
                </a:schemeClr>
              </a:solidFill>
              <a:latin typeface="メイリオ" panose="020B0604030504040204" pitchFamily="50" charset="-128"/>
              <a:ea typeface="メイリオ" panose="020B0604030504040204" pitchFamily="50" charset="-128"/>
            </a:endParaRPr>
          </a:p>
          <a:p>
            <a:r>
              <a:rPr lang="ja-JP" altLang="en-US" sz="1600" dirty="0">
                <a:solidFill>
                  <a:schemeClr val="accent4">
                    <a:lumMod val="50000"/>
                  </a:schemeClr>
                </a:solidFill>
                <a:latin typeface="メイリオ" panose="020B0604030504040204" pitchFamily="50" charset="-128"/>
                <a:ea typeface="メイリオ" panose="020B0604030504040204" pitchFamily="50" charset="-128"/>
              </a:rPr>
              <a:t>（告知に当てはまり、保障を備えられなかった。という方を無くしていきましょう。）</a:t>
            </a:r>
          </a:p>
        </p:txBody>
      </p:sp>
    </p:spTree>
    <p:extLst>
      <p:ext uri="{BB962C8B-B14F-4D97-AF65-F5344CB8AC3E}">
        <p14:creationId xmlns:p14="http://schemas.microsoft.com/office/powerpoint/2010/main" val="878280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 y="0"/>
            <a:ext cx="11447828" cy="757324"/>
          </a:xfrm>
        </p:spPr>
        <p:txBody>
          <a:bodyPr>
            <a:normAutofit/>
          </a:bodyPr>
          <a:lstStyle/>
          <a:p>
            <a:r>
              <a:rPr lang="ja-JP" altLang="en-US" sz="3600" b="1" dirty="0">
                <a:solidFill>
                  <a:schemeClr val="accent5">
                    <a:lumMod val="75000"/>
                  </a:schemeClr>
                </a:solidFill>
                <a:latin typeface="メイリオ" panose="020B0604030504040204" pitchFamily="50" charset="-128"/>
                <a:ea typeface="メイリオ" panose="020B0604030504040204" pitchFamily="50" charset="-128"/>
              </a:rPr>
              <a:t>「見直し希望者」へのフォロー例</a:t>
            </a:r>
            <a:r>
              <a:rPr lang="ja-JP" altLang="en-US" sz="2600" b="1" dirty="0">
                <a:solidFill>
                  <a:schemeClr val="accent5">
                    <a:lumMod val="75000"/>
                  </a:schemeClr>
                </a:solidFill>
                <a:latin typeface="メイリオ" panose="020B0604030504040204" pitchFamily="50" charset="-128"/>
                <a:ea typeface="メイリオ" panose="020B0604030504040204" pitchFamily="50" charset="-128"/>
              </a:rPr>
              <a:t>（アンケート実施後）</a:t>
            </a:r>
          </a:p>
        </p:txBody>
      </p:sp>
      <p:sp>
        <p:nvSpPr>
          <p:cNvPr id="3" name="スライド番号プレースホルダー 2">
            <a:extLst>
              <a:ext uri="{FF2B5EF4-FFF2-40B4-BE49-F238E27FC236}">
                <a16:creationId xmlns:a16="http://schemas.microsoft.com/office/drawing/2014/main" id="{D98F13CB-4B2C-4E9C-A8F5-DFDFCA641731}"/>
              </a:ext>
            </a:extLst>
          </p:cNvPr>
          <p:cNvSpPr>
            <a:spLocks noGrp="1"/>
          </p:cNvSpPr>
          <p:nvPr>
            <p:ph type="sldNum" sz="quarter" idx="12"/>
          </p:nvPr>
        </p:nvSpPr>
        <p:spPr/>
        <p:txBody>
          <a:bodyPr/>
          <a:lstStyle/>
          <a:p>
            <a:fld id="{61988611-1C92-4F00-9D2B-E74DF293D579}" type="slidenum">
              <a:rPr lang="ja-JP" altLang="en-US" smtClean="0"/>
              <a:pPr/>
              <a:t>18</a:t>
            </a:fld>
            <a:endParaRPr lang="ja-JP" altLang="en-US"/>
          </a:p>
        </p:txBody>
      </p:sp>
      <p:sp>
        <p:nvSpPr>
          <p:cNvPr id="4" name="AutoShape 2" descr="フォームの回答のグラフ。質問のタイトル: 年代。回答数: 6 件の回答。"/>
          <p:cNvSpPr>
            <a:spLocks noChangeAspect="1" noChangeArrowheads="1"/>
          </p:cNvSpPr>
          <p:nvPr/>
        </p:nvSpPr>
        <p:spPr bwMode="auto">
          <a:xfrm>
            <a:off x="155574" y="84138"/>
            <a:ext cx="8074025" cy="60059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8574" y="5615063"/>
            <a:ext cx="965769" cy="1159814"/>
          </a:xfrm>
          <a:prstGeom prst="rect">
            <a:avLst/>
          </a:prstGeom>
        </p:spPr>
      </p:pic>
      <p:sp>
        <p:nvSpPr>
          <p:cNvPr id="6" name="正方形/長方形 5"/>
          <p:cNvSpPr/>
          <p:nvPr/>
        </p:nvSpPr>
        <p:spPr>
          <a:xfrm>
            <a:off x="-1" y="612845"/>
            <a:ext cx="9448801" cy="646331"/>
          </a:xfrm>
          <a:prstGeom prst="rect">
            <a:avLst/>
          </a:prstGeom>
        </p:spPr>
        <p:txBody>
          <a:bodyPr wrap="square">
            <a:spAutoFit/>
          </a:bodyPr>
          <a:lstStyle/>
          <a:p>
            <a:r>
              <a:rPr lang="ja-JP" altLang="en-US" dirty="0">
                <a:latin typeface="メイリオ" panose="020B0604030504040204" pitchFamily="50" charset="-128"/>
                <a:ea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rPr>
              <a:t>Q.</a:t>
            </a:r>
            <a:r>
              <a:rPr lang="ja-JP" altLang="en-US" dirty="0">
                <a:latin typeface="メイリオ" panose="020B0604030504040204" pitchFamily="50" charset="-128"/>
                <a:ea typeface="メイリオ" panose="020B0604030504040204" pitchFamily="50" charset="-128"/>
              </a:rPr>
              <a:t>話を聞いてみたい保障や、加入している保険</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共済</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で見直したい保障はありますか？</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の質問にチェックをつけた方</a:t>
            </a:r>
          </a:p>
        </p:txBody>
      </p:sp>
      <p:graphicFrame>
        <p:nvGraphicFramePr>
          <p:cNvPr id="13" name="図表 12"/>
          <p:cNvGraphicFramePr/>
          <p:nvPr/>
        </p:nvGraphicFramePr>
        <p:xfrm>
          <a:off x="499395" y="684736"/>
          <a:ext cx="10776857" cy="46146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正方形/長方形 21"/>
          <p:cNvSpPr/>
          <p:nvPr/>
        </p:nvSpPr>
        <p:spPr>
          <a:xfrm>
            <a:off x="759790" y="2094783"/>
            <a:ext cx="1668333" cy="369332"/>
          </a:xfrm>
          <a:prstGeom prst="rect">
            <a:avLst/>
          </a:prstGeom>
        </p:spPr>
        <p:txBody>
          <a:bodyPr wrap="square">
            <a:spAutoFit/>
          </a:bodyPr>
          <a:lstStyle/>
          <a:p>
            <a:pPr algn="ctr"/>
            <a:r>
              <a:rPr lang="ja-JP" altLang="en-US" dirty="0">
                <a:solidFill>
                  <a:schemeClr val="accent2"/>
                </a:solidFill>
                <a:latin typeface="メイリオ" panose="020B0604030504040204" pitchFamily="50" charset="-128"/>
                <a:ea typeface="メイリオ" panose="020B0604030504040204" pitchFamily="50" charset="-128"/>
              </a:rPr>
              <a:t>組合</a:t>
            </a:r>
            <a:r>
              <a:rPr lang="ja-JP" altLang="en-US" dirty="0">
                <a:latin typeface="メイリオ" panose="020B0604030504040204" pitchFamily="50" charset="-128"/>
                <a:ea typeface="メイリオ" panose="020B0604030504040204" pitchFamily="50" charset="-128"/>
              </a:rPr>
              <a:t>⇒</a:t>
            </a:r>
            <a:r>
              <a:rPr lang="ja-JP" altLang="en-US" dirty="0">
                <a:solidFill>
                  <a:schemeClr val="accent4"/>
                </a:solidFill>
                <a:latin typeface="メイリオ" panose="020B0604030504040204" pitchFamily="50" charset="-128"/>
                <a:ea typeface="メイリオ" panose="020B0604030504040204" pitchFamily="50" charset="-128"/>
              </a:rPr>
              <a:t>組合員</a:t>
            </a:r>
          </a:p>
        </p:txBody>
      </p:sp>
      <p:sp>
        <p:nvSpPr>
          <p:cNvPr id="23" name="正方形/長方形 22"/>
          <p:cNvSpPr/>
          <p:nvPr/>
        </p:nvSpPr>
        <p:spPr>
          <a:xfrm>
            <a:off x="3646327" y="1499996"/>
            <a:ext cx="1668333" cy="369332"/>
          </a:xfrm>
          <a:prstGeom prst="rect">
            <a:avLst/>
          </a:prstGeom>
        </p:spPr>
        <p:txBody>
          <a:bodyPr wrap="square">
            <a:spAutoFit/>
          </a:bodyPr>
          <a:lstStyle/>
          <a:p>
            <a:pPr algn="ctr"/>
            <a:r>
              <a:rPr lang="ja-JP" altLang="en-US" dirty="0">
                <a:solidFill>
                  <a:schemeClr val="accent4"/>
                </a:solidFill>
                <a:latin typeface="メイリオ" panose="020B0604030504040204" pitchFamily="50" charset="-128"/>
                <a:ea typeface="メイリオ" panose="020B0604030504040204" pitchFamily="50" charset="-128"/>
              </a:rPr>
              <a:t>組合員</a:t>
            </a:r>
            <a:r>
              <a:rPr lang="ja-JP" altLang="en-US" dirty="0">
                <a:latin typeface="メイリオ" panose="020B0604030504040204" pitchFamily="50" charset="-128"/>
                <a:ea typeface="メイリオ" panose="020B0604030504040204" pitchFamily="50" charset="-128"/>
              </a:rPr>
              <a:t>⇒</a:t>
            </a:r>
            <a:r>
              <a:rPr lang="ja-JP" altLang="en-US" dirty="0">
                <a:solidFill>
                  <a:schemeClr val="accent2"/>
                </a:solidFill>
                <a:latin typeface="メイリオ" panose="020B0604030504040204" pitchFamily="50" charset="-128"/>
                <a:ea typeface="メイリオ" panose="020B0604030504040204" pitchFamily="50" charset="-128"/>
              </a:rPr>
              <a:t>組合</a:t>
            </a:r>
          </a:p>
        </p:txBody>
      </p:sp>
      <p:sp>
        <p:nvSpPr>
          <p:cNvPr id="24" name="正方形/長方形 23"/>
          <p:cNvSpPr/>
          <p:nvPr/>
        </p:nvSpPr>
        <p:spPr>
          <a:xfrm>
            <a:off x="6491912" y="1465872"/>
            <a:ext cx="1920568" cy="369332"/>
          </a:xfrm>
          <a:prstGeom prst="rect">
            <a:avLst/>
          </a:prstGeom>
        </p:spPr>
        <p:txBody>
          <a:bodyPr wrap="square">
            <a:spAutoFit/>
          </a:bodyPr>
          <a:lstStyle/>
          <a:p>
            <a:r>
              <a:rPr lang="ja-JP" altLang="en-US" dirty="0">
                <a:solidFill>
                  <a:schemeClr val="accent2"/>
                </a:solidFill>
                <a:latin typeface="メイリオ" panose="020B0604030504040204" pitchFamily="50" charset="-128"/>
                <a:ea typeface="メイリオ" panose="020B0604030504040204" pitchFamily="50" charset="-128"/>
              </a:rPr>
              <a:t>組合</a:t>
            </a:r>
            <a:r>
              <a:rPr lang="ja-JP" altLang="en-US" dirty="0">
                <a:latin typeface="メイリオ" panose="020B0604030504040204" pitchFamily="50" charset="-128"/>
                <a:ea typeface="メイリオ" panose="020B0604030504040204" pitchFamily="50" charset="-128"/>
              </a:rPr>
              <a:t>⇒代理店</a:t>
            </a:r>
            <a:endParaRPr lang="en-US" altLang="ja-JP" dirty="0">
              <a:latin typeface="メイリオ" panose="020B0604030504040204" pitchFamily="50" charset="-128"/>
              <a:ea typeface="メイリオ" panose="020B0604030504040204" pitchFamily="50" charset="-128"/>
            </a:endParaRPr>
          </a:p>
        </p:txBody>
      </p:sp>
      <p:sp>
        <p:nvSpPr>
          <p:cNvPr id="5" name="正方形/長方形 4"/>
          <p:cNvSpPr/>
          <p:nvPr/>
        </p:nvSpPr>
        <p:spPr>
          <a:xfrm>
            <a:off x="1030012" y="4303427"/>
            <a:ext cx="10246240" cy="369332"/>
          </a:xfrm>
          <a:prstGeom prst="rect">
            <a:avLst/>
          </a:prstGeom>
        </p:spPr>
        <p:txBody>
          <a:bodyPr wrap="square">
            <a:spAutoFit/>
          </a:bodyPr>
          <a:lstStyle/>
          <a:p>
            <a:r>
              <a:rPr lang="ja-JP" altLang="en-US" dirty="0">
                <a:latin typeface="メイリオ" panose="020B0604030504040204" pitchFamily="50" charset="-128"/>
                <a:ea typeface="メイリオ" panose="020B0604030504040204" pitchFamily="50" charset="-128"/>
              </a:rPr>
              <a:t>共有いただいた企業内保障（会社や労組の福利厚生制度）も加味した見直し診断を実施します。</a:t>
            </a:r>
          </a:p>
        </p:txBody>
      </p:sp>
      <p:sp>
        <p:nvSpPr>
          <p:cNvPr id="28" name="正方形/長方形 27"/>
          <p:cNvSpPr/>
          <p:nvPr/>
        </p:nvSpPr>
        <p:spPr>
          <a:xfrm>
            <a:off x="9089321" y="1499996"/>
            <a:ext cx="2358506" cy="369332"/>
          </a:xfrm>
          <a:prstGeom prst="rect">
            <a:avLst/>
          </a:prstGeom>
        </p:spPr>
        <p:txBody>
          <a:bodyPr wrap="square">
            <a:spAutoFit/>
          </a:bodyPr>
          <a:lstStyle/>
          <a:p>
            <a:r>
              <a:rPr lang="ja-JP" altLang="en-US" dirty="0">
                <a:latin typeface="メイリオ" panose="020B0604030504040204" pitchFamily="50" charset="-128"/>
                <a:ea typeface="メイリオ" panose="020B0604030504040204" pitchFamily="50" charset="-128"/>
              </a:rPr>
              <a:t>　 代理店⇒</a:t>
            </a:r>
            <a:r>
              <a:rPr lang="ja-JP" altLang="en-US" dirty="0">
                <a:solidFill>
                  <a:schemeClr val="accent4"/>
                </a:solidFill>
                <a:latin typeface="メイリオ" panose="020B0604030504040204" pitchFamily="50" charset="-128"/>
                <a:ea typeface="メイリオ" panose="020B0604030504040204" pitchFamily="50" charset="-128"/>
              </a:rPr>
              <a:t>組合員</a:t>
            </a:r>
            <a:r>
              <a:rPr lang="ja-JP" altLang="en-US" dirty="0">
                <a:latin typeface="メイリオ" panose="020B0604030504040204" pitchFamily="50" charset="-128"/>
                <a:ea typeface="メイリオ" panose="020B0604030504040204" pitchFamily="50" charset="-128"/>
              </a:rPr>
              <a:t>　</a:t>
            </a:r>
            <a:endParaRPr lang="ja-JP" altLang="en-US" sz="1100" dirty="0">
              <a:latin typeface="メイリオ" panose="020B0604030504040204" pitchFamily="50" charset="-128"/>
              <a:ea typeface="メイリオ" panose="020B0604030504040204" pitchFamily="50" charset="-128"/>
            </a:endParaRPr>
          </a:p>
        </p:txBody>
      </p:sp>
      <p:pic>
        <p:nvPicPr>
          <p:cNvPr id="30" name="図 2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3390" y="5362038"/>
            <a:ext cx="1159306" cy="1408133"/>
          </a:xfrm>
          <a:prstGeom prst="rect">
            <a:avLst/>
          </a:prstGeom>
        </p:spPr>
      </p:pic>
      <p:sp>
        <p:nvSpPr>
          <p:cNvPr id="31" name="角丸四角形吹き出し 30"/>
          <p:cNvSpPr/>
          <p:nvPr/>
        </p:nvSpPr>
        <p:spPr>
          <a:xfrm>
            <a:off x="6226663" y="5133702"/>
            <a:ext cx="3997277" cy="1047349"/>
          </a:xfrm>
          <a:prstGeom prst="wedgeRoundRectCallout">
            <a:avLst>
              <a:gd name="adj1" fmla="val 35237"/>
              <a:gd name="adj2" fmla="val 63841"/>
              <a:gd name="adj3" fmla="val 16667"/>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正方形/長方形 31"/>
          <p:cNvSpPr/>
          <p:nvPr/>
        </p:nvSpPr>
        <p:spPr>
          <a:xfrm>
            <a:off x="6352355" y="5228638"/>
            <a:ext cx="3893902" cy="923330"/>
          </a:xfrm>
          <a:prstGeom prst="rect">
            <a:avLst/>
          </a:prstGeom>
        </p:spPr>
        <p:txBody>
          <a:bodyPr wrap="square">
            <a:spAutoFit/>
          </a:bodyPr>
          <a:lstStyle/>
          <a:p>
            <a:r>
              <a:rPr lang="ja-JP" altLang="en-US" dirty="0">
                <a:latin typeface="メイリオ" panose="020B0604030504040204" pitchFamily="50" charset="-128"/>
                <a:ea typeface="メイリオ" panose="020B0604030504040204" pitchFamily="50" charset="-128"/>
              </a:rPr>
              <a:t>自由に使えるお金が増えたね！</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保障も手厚くなる可能性があるから、見直しをすることは大切だね！</a:t>
            </a:r>
          </a:p>
        </p:txBody>
      </p:sp>
      <p:sp>
        <p:nvSpPr>
          <p:cNvPr id="33" name="角丸四角形吹き出し 32"/>
          <p:cNvSpPr/>
          <p:nvPr/>
        </p:nvSpPr>
        <p:spPr>
          <a:xfrm>
            <a:off x="2250390" y="4794102"/>
            <a:ext cx="2896378" cy="829606"/>
          </a:xfrm>
          <a:prstGeom prst="wedgeRoundRectCallout">
            <a:avLst>
              <a:gd name="adj1" fmla="val -39717"/>
              <a:gd name="adj2" fmla="val 62784"/>
              <a:gd name="adj3" fmla="val 16667"/>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正方形/長方形 33"/>
          <p:cNvSpPr/>
          <p:nvPr/>
        </p:nvSpPr>
        <p:spPr>
          <a:xfrm>
            <a:off x="2395280" y="4905381"/>
            <a:ext cx="2751487" cy="646331"/>
          </a:xfrm>
          <a:prstGeom prst="rect">
            <a:avLst/>
          </a:prstGeom>
        </p:spPr>
        <p:txBody>
          <a:bodyPr wrap="square">
            <a:spAutoFit/>
          </a:bodyPr>
          <a:lstStyle/>
          <a:p>
            <a:r>
              <a:rPr lang="ja-JP" altLang="en-US" dirty="0">
                <a:latin typeface="メイリオ" panose="020B0604030504040204" pitchFamily="50" charset="-128"/>
                <a:ea typeface="メイリオ" panose="020B0604030504040204" pitchFamily="50" charset="-128"/>
              </a:rPr>
              <a:t>ぼくは、見直しをして</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掛金が割安になったよ！</a:t>
            </a:r>
          </a:p>
        </p:txBody>
      </p:sp>
      <p:sp>
        <p:nvSpPr>
          <p:cNvPr id="7" name="下矢印 4">
            <a:extLst>
              <a:ext uri="{FF2B5EF4-FFF2-40B4-BE49-F238E27FC236}">
                <a16:creationId xmlns:a16="http://schemas.microsoft.com/office/drawing/2014/main" id="{529727F8-E147-4473-A35C-0326F6A20B1F}"/>
              </a:ext>
            </a:extLst>
          </p:cNvPr>
          <p:cNvSpPr/>
          <p:nvPr/>
        </p:nvSpPr>
        <p:spPr>
          <a:xfrm rot="10800000">
            <a:off x="3983121" y="2960061"/>
            <a:ext cx="994744" cy="2079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 name="雲形吹き出し 26">
            <a:extLst>
              <a:ext uri="{FF2B5EF4-FFF2-40B4-BE49-F238E27FC236}">
                <a16:creationId xmlns:a16="http://schemas.microsoft.com/office/drawing/2014/main" id="{26C0EBCF-3883-7FD1-CD2D-2BC20697BE01}"/>
              </a:ext>
            </a:extLst>
          </p:cNvPr>
          <p:cNvSpPr/>
          <p:nvPr/>
        </p:nvSpPr>
        <p:spPr>
          <a:xfrm>
            <a:off x="9448800" y="2902469"/>
            <a:ext cx="2743200" cy="1472026"/>
          </a:xfrm>
          <a:prstGeom prst="cloudCallout">
            <a:avLst>
              <a:gd name="adj1" fmla="val -47819"/>
              <a:gd name="adj2" fmla="val -48263"/>
            </a:avLst>
          </a:prstGeom>
          <a:solidFill>
            <a:srgbClr val="FFF8E5"/>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B9F02052-BBC6-B2BD-36F4-466402963E90}"/>
              </a:ext>
            </a:extLst>
          </p:cNvPr>
          <p:cNvSpPr/>
          <p:nvPr/>
        </p:nvSpPr>
        <p:spPr>
          <a:xfrm>
            <a:off x="9665174" y="3231734"/>
            <a:ext cx="2526826" cy="830997"/>
          </a:xfrm>
          <a:prstGeom prst="rect">
            <a:avLst/>
          </a:prstGeom>
        </p:spPr>
        <p:txBody>
          <a:bodyPr wrap="square">
            <a:spAutoFit/>
          </a:bodyPr>
          <a:lstStyle/>
          <a:p>
            <a:r>
              <a:rPr lang="ja-JP" altLang="en-US" sz="1600" b="1" dirty="0">
                <a:solidFill>
                  <a:schemeClr val="accent4">
                    <a:lumMod val="50000"/>
                  </a:schemeClr>
                </a:solidFill>
                <a:latin typeface="メイリオ" panose="020B0604030504040204" pitchFamily="50" charset="-128"/>
                <a:ea typeface="メイリオ" panose="020B0604030504040204" pitchFamily="50" charset="-128"/>
              </a:rPr>
              <a:t>見直し回答方法</a:t>
            </a:r>
            <a:endParaRPr lang="en-US" altLang="ja-JP" sz="1600" b="1" dirty="0">
              <a:solidFill>
                <a:schemeClr val="accent4">
                  <a:lumMod val="50000"/>
                </a:schemeClr>
              </a:solidFill>
              <a:latin typeface="メイリオ" panose="020B0604030504040204" pitchFamily="50" charset="-128"/>
              <a:ea typeface="メイリオ" panose="020B0604030504040204" pitchFamily="50" charset="-128"/>
            </a:endParaRPr>
          </a:p>
          <a:p>
            <a:r>
              <a:rPr lang="ja-JP" altLang="en-US" sz="1600" dirty="0">
                <a:solidFill>
                  <a:schemeClr val="accent4">
                    <a:lumMod val="50000"/>
                  </a:schemeClr>
                </a:solidFill>
                <a:latin typeface="メイリオ" panose="020B0604030504040204" pitchFamily="50" charset="-128"/>
                <a:ea typeface="メイリオ" panose="020B0604030504040204" pitchFamily="50" charset="-128"/>
              </a:rPr>
              <a:t>メール ・ 郵送</a:t>
            </a:r>
            <a:endParaRPr lang="en-US" altLang="ja-JP" sz="1600" dirty="0">
              <a:solidFill>
                <a:schemeClr val="accent4">
                  <a:lumMod val="50000"/>
                </a:schemeClr>
              </a:solidFill>
              <a:latin typeface="メイリオ" panose="020B0604030504040204" pitchFamily="50" charset="-128"/>
              <a:ea typeface="メイリオ" panose="020B0604030504040204" pitchFamily="50" charset="-128"/>
            </a:endParaRPr>
          </a:p>
          <a:p>
            <a:r>
              <a:rPr lang="ja-JP" altLang="en-US" sz="1600" dirty="0">
                <a:solidFill>
                  <a:schemeClr val="accent4">
                    <a:lumMod val="50000"/>
                  </a:schemeClr>
                </a:solidFill>
                <a:latin typeface="メイリオ" panose="020B0604030504040204" pitchFamily="50" charset="-128"/>
                <a:ea typeface="メイリオ" panose="020B0604030504040204" pitchFamily="50" charset="-128"/>
              </a:rPr>
              <a:t>対面面談 ・ </a:t>
            </a:r>
            <a:r>
              <a:rPr lang="en-US" altLang="ja-JP" sz="1600" dirty="0">
                <a:solidFill>
                  <a:schemeClr val="accent4">
                    <a:lumMod val="50000"/>
                  </a:schemeClr>
                </a:solidFill>
                <a:latin typeface="メイリオ" panose="020B0604030504040204" pitchFamily="50" charset="-128"/>
                <a:ea typeface="メイリオ" panose="020B0604030504040204" pitchFamily="50" charset="-128"/>
              </a:rPr>
              <a:t>WEB</a:t>
            </a:r>
            <a:r>
              <a:rPr lang="ja-JP" altLang="en-US" sz="1600" dirty="0">
                <a:solidFill>
                  <a:schemeClr val="accent4">
                    <a:lumMod val="50000"/>
                  </a:schemeClr>
                </a:solidFill>
                <a:latin typeface="メイリオ" panose="020B0604030504040204" pitchFamily="50" charset="-128"/>
                <a:ea typeface="メイリオ" panose="020B0604030504040204" pitchFamily="50" charset="-128"/>
              </a:rPr>
              <a:t>面談 </a:t>
            </a:r>
          </a:p>
        </p:txBody>
      </p:sp>
    </p:spTree>
    <p:extLst>
      <p:ext uri="{BB962C8B-B14F-4D97-AF65-F5344CB8AC3E}">
        <p14:creationId xmlns:p14="http://schemas.microsoft.com/office/powerpoint/2010/main" val="3172415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481" y="274320"/>
            <a:ext cx="12192001" cy="757324"/>
          </a:xfrm>
        </p:spPr>
        <p:txBody>
          <a:bodyPr>
            <a:normAutofit fontScale="90000"/>
          </a:bodyPr>
          <a:lstStyle/>
          <a:p>
            <a:r>
              <a:rPr lang="ja-JP" altLang="en-US" sz="3600" b="1" dirty="0">
                <a:solidFill>
                  <a:schemeClr val="accent5">
                    <a:lumMod val="75000"/>
                  </a:schemeClr>
                </a:solidFill>
                <a:latin typeface="メイリオ" panose="020B0604030504040204" pitchFamily="50" charset="-128"/>
                <a:ea typeface="メイリオ" panose="020B0604030504040204" pitchFamily="50" charset="-128"/>
              </a:rPr>
              <a:t>「説明会・個別相談会参加希望者」へのフォロー例</a:t>
            </a:r>
            <a:br>
              <a:rPr lang="en-US" altLang="ja-JP" sz="3600" b="1" dirty="0">
                <a:solidFill>
                  <a:schemeClr val="accent5">
                    <a:lumMod val="75000"/>
                  </a:schemeClr>
                </a:solidFill>
                <a:latin typeface="メイリオ" panose="020B0604030504040204" pitchFamily="50" charset="-128"/>
                <a:ea typeface="メイリオ" panose="020B0604030504040204" pitchFamily="50" charset="-128"/>
              </a:rPr>
            </a:br>
            <a:r>
              <a:rPr lang="ja-JP" altLang="en-US" sz="3600" b="1" dirty="0">
                <a:solidFill>
                  <a:schemeClr val="accent5">
                    <a:lumMod val="75000"/>
                  </a:schemeClr>
                </a:solidFill>
                <a:latin typeface="メイリオ" panose="020B0604030504040204" pitchFamily="50" charset="-128"/>
                <a:ea typeface="メイリオ" panose="020B0604030504040204" pitchFamily="50" charset="-128"/>
              </a:rPr>
              <a:t>　　　　　　　　　　　　　　　　　　　　　</a:t>
            </a:r>
            <a:r>
              <a:rPr lang="ja-JP" altLang="en-US" sz="2900" b="1" dirty="0">
                <a:solidFill>
                  <a:schemeClr val="accent5">
                    <a:lumMod val="75000"/>
                  </a:schemeClr>
                </a:solidFill>
                <a:latin typeface="メイリオ" panose="020B0604030504040204" pitchFamily="50" charset="-128"/>
                <a:ea typeface="メイリオ" panose="020B0604030504040204" pitchFamily="50" charset="-128"/>
              </a:rPr>
              <a:t>（アンケート実施後）</a:t>
            </a:r>
          </a:p>
        </p:txBody>
      </p:sp>
      <p:sp>
        <p:nvSpPr>
          <p:cNvPr id="3" name="スライド番号プレースホルダー 2">
            <a:extLst>
              <a:ext uri="{FF2B5EF4-FFF2-40B4-BE49-F238E27FC236}">
                <a16:creationId xmlns:a16="http://schemas.microsoft.com/office/drawing/2014/main" id="{D98F13CB-4B2C-4E9C-A8F5-DFDFCA641731}"/>
              </a:ext>
            </a:extLst>
          </p:cNvPr>
          <p:cNvSpPr>
            <a:spLocks noGrp="1"/>
          </p:cNvSpPr>
          <p:nvPr>
            <p:ph type="sldNum" sz="quarter" idx="12"/>
          </p:nvPr>
        </p:nvSpPr>
        <p:spPr/>
        <p:txBody>
          <a:bodyPr/>
          <a:lstStyle/>
          <a:p>
            <a:fld id="{61988611-1C92-4F00-9D2B-E74DF293D579}" type="slidenum">
              <a:rPr lang="ja-JP" altLang="en-US" smtClean="0"/>
              <a:pPr/>
              <a:t>19</a:t>
            </a:fld>
            <a:endParaRPr lang="ja-JP" altLang="en-US"/>
          </a:p>
        </p:txBody>
      </p:sp>
      <p:sp>
        <p:nvSpPr>
          <p:cNvPr id="4" name="AutoShape 2" descr="フォームの回答のグラフ。質問のタイトル: 年代。回答数: 6 件の回答。"/>
          <p:cNvSpPr>
            <a:spLocks noChangeAspect="1" noChangeArrowheads="1"/>
          </p:cNvSpPr>
          <p:nvPr/>
        </p:nvSpPr>
        <p:spPr bwMode="auto">
          <a:xfrm>
            <a:off x="155574" y="84138"/>
            <a:ext cx="8074025" cy="60059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 name="正方形/長方形 5"/>
          <p:cNvSpPr/>
          <p:nvPr/>
        </p:nvSpPr>
        <p:spPr>
          <a:xfrm>
            <a:off x="-1" y="612845"/>
            <a:ext cx="10268575" cy="646331"/>
          </a:xfrm>
          <a:prstGeom prst="rect">
            <a:avLst/>
          </a:prstGeom>
        </p:spPr>
        <p:txBody>
          <a:bodyPr wrap="square">
            <a:spAutoFit/>
          </a:bodyPr>
          <a:lstStyle/>
          <a:p>
            <a:r>
              <a:rPr lang="ja-JP" altLang="en-US" dirty="0">
                <a:latin typeface="メイリオ" panose="020B0604030504040204" pitchFamily="50" charset="-128"/>
                <a:ea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rPr>
              <a:t>Q.</a:t>
            </a:r>
            <a:r>
              <a:rPr lang="ja-JP" altLang="en-US" dirty="0">
                <a:latin typeface="メイリオ" panose="020B0604030504040204" pitchFamily="50" charset="-128"/>
                <a:ea typeface="メイリオ" panose="020B0604030504040204" pitchFamily="50" charset="-128"/>
              </a:rPr>
              <a:t>保障を考える上で参加してみたいものがありましたら選択してください。</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の質問に対して回答された方</a:t>
            </a:r>
          </a:p>
        </p:txBody>
      </p:sp>
      <p:graphicFrame>
        <p:nvGraphicFramePr>
          <p:cNvPr id="13" name="図表 12"/>
          <p:cNvGraphicFramePr/>
          <p:nvPr/>
        </p:nvGraphicFramePr>
        <p:xfrm>
          <a:off x="338904" y="1442308"/>
          <a:ext cx="11352353" cy="33324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7" name="図表 16"/>
          <p:cNvGraphicFramePr/>
          <p:nvPr>
            <p:extLst>
              <p:ext uri="{D42A27DB-BD31-4B8C-83A1-F6EECF244321}">
                <p14:modId xmlns:p14="http://schemas.microsoft.com/office/powerpoint/2010/main" val="3356600325"/>
              </p:ext>
            </p:extLst>
          </p:nvPr>
        </p:nvGraphicFramePr>
        <p:xfrm>
          <a:off x="338905" y="4695452"/>
          <a:ext cx="11352353" cy="218520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9" name="正方形/長方形 18"/>
          <p:cNvSpPr/>
          <p:nvPr/>
        </p:nvSpPr>
        <p:spPr>
          <a:xfrm>
            <a:off x="3952228" y="1221206"/>
            <a:ext cx="1668333" cy="369332"/>
          </a:xfrm>
          <a:prstGeom prst="rect">
            <a:avLst/>
          </a:prstGeom>
        </p:spPr>
        <p:txBody>
          <a:bodyPr wrap="square">
            <a:spAutoFit/>
          </a:bodyPr>
          <a:lstStyle/>
          <a:p>
            <a:pPr algn="ctr"/>
            <a:r>
              <a:rPr lang="ja-JP" altLang="en-US" dirty="0">
                <a:solidFill>
                  <a:schemeClr val="accent2"/>
                </a:solidFill>
                <a:latin typeface="メイリオ" panose="020B0604030504040204" pitchFamily="50" charset="-128"/>
                <a:ea typeface="メイリオ" panose="020B0604030504040204" pitchFamily="50" charset="-128"/>
              </a:rPr>
              <a:t>組合</a:t>
            </a:r>
            <a:r>
              <a:rPr lang="ja-JP" altLang="en-US" dirty="0">
                <a:latin typeface="メイリオ" panose="020B0604030504040204" pitchFamily="50" charset="-128"/>
                <a:ea typeface="メイリオ" panose="020B0604030504040204" pitchFamily="50" charset="-128"/>
              </a:rPr>
              <a:t>⇒</a:t>
            </a:r>
            <a:r>
              <a:rPr lang="ja-JP" altLang="en-US" dirty="0">
                <a:solidFill>
                  <a:schemeClr val="accent4"/>
                </a:solidFill>
                <a:latin typeface="メイリオ" panose="020B0604030504040204" pitchFamily="50" charset="-128"/>
                <a:ea typeface="メイリオ" panose="020B0604030504040204" pitchFamily="50" charset="-128"/>
              </a:rPr>
              <a:t>組合員</a:t>
            </a:r>
          </a:p>
        </p:txBody>
      </p:sp>
      <p:sp>
        <p:nvSpPr>
          <p:cNvPr id="20" name="正方形/長方形 19"/>
          <p:cNvSpPr/>
          <p:nvPr/>
        </p:nvSpPr>
        <p:spPr>
          <a:xfrm>
            <a:off x="6096000" y="1221206"/>
            <a:ext cx="2358506" cy="369332"/>
          </a:xfrm>
          <a:prstGeom prst="rect">
            <a:avLst/>
          </a:prstGeom>
        </p:spPr>
        <p:txBody>
          <a:bodyPr wrap="square">
            <a:spAutoFit/>
          </a:bodyPr>
          <a:lstStyle/>
          <a:p>
            <a:r>
              <a:rPr lang="ja-JP" altLang="en-US" dirty="0">
                <a:latin typeface="メイリオ" panose="020B0604030504040204" pitchFamily="50" charset="-128"/>
                <a:ea typeface="メイリオ" panose="020B0604030504040204" pitchFamily="50" charset="-128"/>
              </a:rPr>
              <a:t>　 代理店⇒</a:t>
            </a:r>
            <a:r>
              <a:rPr lang="ja-JP" altLang="en-US" dirty="0">
                <a:solidFill>
                  <a:schemeClr val="accent4"/>
                </a:solidFill>
                <a:latin typeface="メイリオ" panose="020B0604030504040204" pitchFamily="50" charset="-128"/>
                <a:ea typeface="メイリオ" panose="020B0604030504040204" pitchFamily="50" charset="-128"/>
              </a:rPr>
              <a:t>組合員</a:t>
            </a:r>
            <a:endParaRPr lang="ja-JP" altLang="en-US" sz="1100" dirty="0">
              <a:latin typeface="メイリオ" panose="020B0604030504040204" pitchFamily="50" charset="-128"/>
              <a:ea typeface="メイリオ" panose="020B0604030504040204" pitchFamily="50" charset="-128"/>
            </a:endParaRPr>
          </a:p>
        </p:txBody>
      </p:sp>
      <p:sp>
        <p:nvSpPr>
          <p:cNvPr id="21" name="正方形/長方形 20"/>
          <p:cNvSpPr/>
          <p:nvPr/>
        </p:nvSpPr>
        <p:spPr>
          <a:xfrm>
            <a:off x="5762531" y="1238921"/>
            <a:ext cx="448491" cy="338554"/>
          </a:xfrm>
          <a:prstGeom prst="rect">
            <a:avLst/>
          </a:prstGeom>
        </p:spPr>
        <p:txBody>
          <a:bodyPr wrap="square">
            <a:spAutoFit/>
          </a:bodyPr>
          <a:lstStyle/>
          <a:p>
            <a:r>
              <a:rPr lang="en-US" altLang="ja-JP" sz="1600" dirty="0">
                <a:latin typeface="メイリオ" panose="020B0604030504040204" pitchFamily="50" charset="-128"/>
                <a:ea typeface="メイリオ" panose="020B0604030504040204" pitchFamily="50" charset="-128"/>
              </a:rPr>
              <a:t>or</a:t>
            </a:r>
            <a:endParaRPr lang="ja-JP" altLang="en-US" sz="1600" dirty="0">
              <a:latin typeface="メイリオ" panose="020B0604030504040204" pitchFamily="50" charset="-128"/>
              <a:ea typeface="メイリオ" panose="020B0604030504040204" pitchFamily="50" charset="-128"/>
            </a:endParaRPr>
          </a:p>
        </p:txBody>
      </p:sp>
      <p:sp>
        <p:nvSpPr>
          <p:cNvPr id="22" name="正方形/長方形 21"/>
          <p:cNvSpPr/>
          <p:nvPr/>
        </p:nvSpPr>
        <p:spPr>
          <a:xfrm>
            <a:off x="9723865" y="1185502"/>
            <a:ext cx="1668333" cy="369332"/>
          </a:xfrm>
          <a:prstGeom prst="rect">
            <a:avLst/>
          </a:prstGeom>
        </p:spPr>
        <p:txBody>
          <a:bodyPr wrap="square">
            <a:spAutoFit/>
          </a:bodyPr>
          <a:lstStyle/>
          <a:p>
            <a:pPr algn="ctr"/>
            <a:r>
              <a:rPr lang="ja-JP" altLang="en-US" dirty="0">
                <a:solidFill>
                  <a:schemeClr val="accent2"/>
                </a:solidFill>
                <a:latin typeface="メイリオ" panose="020B0604030504040204" pitchFamily="50" charset="-128"/>
                <a:ea typeface="メイリオ" panose="020B0604030504040204" pitchFamily="50" charset="-128"/>
              </a:rPr>
              <a:t>組合</a:t>
            </a:r>
            <a:r>
              <a:rPr lang="ja-JP" altLang="en-US" dirty="0">
                <a:latin typeface="メイリオ" panose="020B0604030504040204" pitchFamily="50" charset="-128"/>
                <a:ea typeface="メイリオ" panose="020B0604030504040204" pitchFamily="50" charset="-128"/>
              </a:rPr>
              <a:t>⇒</a:t>
            </a:r>
            <a:r>
              <a:rPr lang="ja-JP" altLang="en-US" dirty="0">
                <a:solidFill>
                  <a:schemeClr val="accent4"/>
                </a:solidFill>
                <a:latin typeface="メイリオ" panose="020B0604030504040204" pitchFamily="50" charset="-128"/>
                <a:ea typeface="メイリオ" panose="020B0604030504040204" pitchFamily="50" charset="-128"/>
              </a:rPr>
              <a:t>組合員</a:t>
            </a:r>
          </a:p>
        </p:txBody>
      </p:sp>
      <p:pic>
        <p:nvPicPr>
          <p:cNvPr id="23" name="Picture 2" descr="説明会・セミナーのイラスト"/>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14430" y="3226652"/>
            <a:ext cx="1119229" cy="97248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説明を受けるカップルのイラスト"/>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418545" y="4512320"/>
            <a:ext cx="1028854" cy="941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689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9352062" y="6492875"/>
            <a:ext cx="2743200" cy="365125"/>
          </a:xfrm>
        </p:spPr>
        <p:txBody>
          <a:bodyPr/>
          <a:lstStyle/>
          <a:p>
            <a:fld id="{61988611-1C92-4F00-9D2B-E74DF293D579}" type="slidenum">
              <a:rPr kumimoji="1" lang="ja-JP" altLang="en-US" smtClean="0"/>
              <a:t>2</a:t>
            </a:fld>
            <a:endParaRPr kumimoji="1" lang="ja-JP" altLang="en-US" dirty="0"/>
          </a:p>
        </p:txBody>
      </p:sp>
      <p:sp>
        <p:nvSpPr>
          <p:cNvPr id="3" name="タイトル 1"/>
          <p:cNvSpPr txBox="1">
            <a:spLocks/>
          </p:cNvSpPr>
          <p:nvPr/>
        </p:nvSpPr>
        <p:spPr>
          <a:xfrm>
            <a:off x="-5087" y="128452"/>
            <a:ext cx="11155169" cy="576255"/>
          </a:xfrm>
          <a:prstGeom prst="rect">
            <a:avLst/>
          </a:prstGeom>
        </p:spPr>
        <p:txBody>
          <a:bodyPr>
            <a:normAutofit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b="1" dirty="0">
                <a:solidFill>
                  <a:schemeClr val="accent5">
                    <a:lumMod val="75000"/>
                  </a:schemeClr>
                </a:solidFill>
                <a:latin typeface="メイリオ" panose="020B0604030504040204" pitchFamily="50" charset="-128"/>
                <a:ea typeface="メイリオ" panose="020B0604030504040204" pitchFamily="50" charset="-128"/>
              </a:rPr>
              <a:t>無保障だと、万が一の時に組合員が困る可能性も</a:t>
            </a:r>
            <a:r>
              <a:rPr lang="en-US" altLang="ja-JP" sz="3600" b="1" dirty="0">
                <a:solidFill>
                  <a:schemeClr val="accent5">
                    <a:lumMod val="75000"/>
                  </a:schemeClr>
                </a:solidFill>
                <a:latin typeface="メイリオ" panose="020B0604030504040204" pitchFamily="50" charset="-128"/>
                <a:ea typeface="メイリオ" panose="020B0604030504040204" pitchFamily="50" charset="-128"/>
              </a:rPr>
              <a:t>…</a:t>
            </a:r>
            <a:endParaRPr lang="ja-JP" altLang="en-US" sz="36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6" name="正方形/長方形 5"/>
          <p:cNvSpPr/>
          <p:nvPr/>
        </p:nvSpPr>
        <p:spPr>
          <a:xfrm>
            <a:off x="67488" y="744671"/>
            <a:ext cx="6186329" cy="677108"/>
          </a:xfrm>
          <a:prstGeom prst="rect">
            <a:avLst/>
          </a:prstGeom>
        </p:spPr>
        <p:txBody>
          <a:bodyPr wrap="square">
            <a:spAutoFit/>
          </a:bodyPr>
          <a:lstStyle/>
          <a:p>
            <a:r>
              <a:rPr lang="ja-JP" altLang="en-US" sz="2000" b="1" dirty="0">
                <a:solidFill>
                  <a:srgbClr val="000000"/>
                </a:solidFill>
                <a:latin typeface="メイリオ" panose="020B0604030504040204" pitchFamily="50" charset="-128"/>
                <a:ea typeface="メイリオ" panose="020B0604030504040204" pitchFamily="50" charset="-128"/>
              </a:rPr>
              <a:t>「遺族保障」</a:t>
            </a:r>
            <a:r>
              <a:rPr lang="ja-JP" altLang="en-US" dirty="0">
                <a:solidFill>
                  <a:srgbClr val="000000"/>
                </a:solidFill>
                <a:latin typeface="メイリオ" panose="020B0604030504040204" pitchFamily="50" charset="-128"/>
                <a:ea typeface="メイリオ" panose="020B0604030504040204" pitchFamily="50" charset="-128"/>
              </a:rPr>
              <a:t>万が一亡くなってしまった場合にも、遺された家族が生活できるように備えておく必要があります。</a:t>
            </a:r>
            <a:endParaRPr lang="ja-JP" altLang="en-US" dirty="0">
              <a:latin typeface="メイリオ" panose="020B0604030504040204" pitchFamily="50" charset="-128"/>
              <a:ea typeface="メイリオ" panose="020B0604030504040204" pitchFamily="50" charset="-128"/>
            </a:endParaRPr>
          </a:p>
        </p:txBody>
      </p:sp>
      <p:sp>
        <p:nvSpPr>
          <p:cNvPr id="7" name="正方形/長方形 6"/>
          <p:cNvSpPr/>
          <p:nvPr/>
        </p:nvSpPr>
        <p:spPr>
          <a:xfrm>
            <a:off x="6089721" y="744671"/>
            <a:ext cx="6096000" cy="677108"/>
          </a:xfrm>
          <a:prstGeom prst="rect">
            <a:avLst/>
          </a:prstGeom>
        </p:spPr>
        <p:txBody>
          <a:bodyPr>
            <a:spAutoFit/>
          </a:bodyPr>
          <a:lstStyle/>
          <a:p>
            <a:r>
              <a:rPr lang="ja-JP" altLang="en-US" sz="2000" b="1" dirty="0">
                <a:solidFill>
                  <a:srgbClr val="000000"/>
                </a:solidFill>
                <a:latin typeface="メイリオ" panose="020B0604030504040204" pitchFamily="50" charset="-128"/>
                <a:ea typeface="メイリオ" panose="020B0604030504040204" pitchFamily="50" charset="-128"/>
              </a:rPr>
              <a:t>「医療保障」</a:t>
            </a:r>
            <a:r>
              <a:rPr lang="ja-JP" altLang="en-US" dirty="0">
                <a:solidFill>
                  <a:srgbClr val="000000"/>
                </a:solidFill>
                <a:latin typeface="メイリオ" panose="020B0604030504040204" pitchFamily="50" charset="-128"/>
                <a:ea typeface="メイリオ" panose="020B0604030504040204" pitchFamily="50" charset="-128"/>
              </a:rPr>
              <a:t>大きな手術や長期入院をしたとき、家計に負担がかからないよう備えておく必要があります。</a:t>
            </a:r>
            <a:endParaRPr lang="ja-JP" altLang="en-US" dirty="0">
              <a:latin typeface="メイリオ" panose="020B0604030504040204" pitchFamily="50" charset="-128"/>
              <a:ea typeface="メイリオ" panose="020B0604030504040204" pitchFamily="50" charset="-128"/>
            </a:endParaRPr>
          </a:p>
        </p:txBody>
      </p:sp>
      <p:sp>
        <p:nvSpPr>
          <p:cNvPr id="8" name="正方形/長方形 7"/>
          <p:cNvSpPr/>
          <p:nvPr/>
        </p:nvSpPr>
        <p:spPr>
          <a:xfrm>
            <a:off x="67488" y="4306540"/>
            <a:ext cx="8968105" cy="400110"/>
          </a:xfrm>
          <a:prstGeom prst="rect">
            <a:avLst/>
          </a:prstGeom>
        </p:spPr>
        <p:txBody>
          <a:bodyPr wrap="square">
            <a:spAutoFit/>
          </a:bodyPr>
          <a:lstStyle/>
          <a:p>
            <a:r>
              <a:rPr lang="ja-JP" altLang="en-US" sz="2000" b="1" dirty="0">
                <a:solidFill>
                  <a:srgbClr val="000000"/>
                </a:solidFill>
                <a:latin typeface="メイリオ" panose="020B0604030504040204" pitchFamily="50" charset="-128"/>
                <a:ea typeface="メイリオ" panose="020B0604030504040204" pitchFamily="50" charset="-128"/>
              </a:rPr>
              <a:t>「資金作り」</a:t>
            </a:r>
            <a:r>
              <a:rPr lang="ja-JP" altLang="en-US" dirty="0">
                <a:solidFill>
                  <a:srgbClr val="000000"/>
                </a:solidFill>
                <a:latin typeface="メイリオ" panose="020B0604030504040204" pitchFamily="50" charset="-128"/>
                <a:ea typeface="メイリオ" panose="020B0604030504040204" pitchFamily="50" charset="-128"/>
              </a:rPr>
              <a:t>結婚資金や教育資金への備えや老後生活資金の不足に備えましょう。</a:t>
            </a:r>
            <a:endParaRPr lang="ja-JP" altLang="en-US" dirty="0">
              <a:latin typeface="メイリオ" panose="020B0604030504040204" pitchFamily="50" charset="-128"/>
              <a:ea typeface="メイリオ" panose="020B0604030504040204" pitchFamily="50" charset="-128"/>
            </a:endParaRPr>
          </a:p>
        </p:txBody>
      </p:sp>
      <p:pic>
        <p:nvPicPr>
          <p:cNvPr id="1028" name="Picture 4" descr="放射線治療・X線治療のイラスト"/>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3074" y="1344141"/>
            <a:ext cx="1423525" cy="133099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2.bp.blogspot.com/-mpQ2ZOLD6_M/WKbKogLRoMI/AAAAAAABB18/baathb3c-igrxDG2I-D9cOUGhxmdGxxKwCLcB/s800/medical_nyuuin_money_shinpai_woma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4560" y="2806102"/>
            <a:ext cx="1235447" cy="1235447"/>
          </a:xfrm>
          <a:prstGeom prst="rect">
            <a:avLst/>
          </a:prstGeom>
          <a:noFill/>
          <a:extLst>
            <a:ext uri="{909E8E84-426E-40DD-AFC4-6F175D3DCCD1}">
              <a14:hiddenFill xmlns:a14="http://schemas.microsoft.com/office/drawing/2010/main">
                <a:solidFill>
                  <a:srgbClr val="FFFFFF"/>
                </a:solidFill>
              </a14:hiddenFill>
            </a:ext>
          </a:extLst>
        </p:spPr>
      </p:pic>
      <p:sp>
        <p:nvSpPr>
          <p:cNvPr id="19" name="角丸四角形 18"/>
          <p:cNvSpPr/>
          <p:nvPr/>
        </p:nvSpPr>
        <p:spPr>
          <a:xfrm>
            <a:off x="7974807" y="1376095"/>
            <a:ext cx="4057037" cy="1409230"/>
          </a:xfrm>
          <a:prstGeom prst="roundRect">
            <a:avLst/>
          </a:prstGeom>
          <a:solidFill>
            <a:srgbClr val="FFFFFF"/>
          </a:solidFill>
          <a:ln w="12700" cap="flat" cmpd="sng" algn="ctr">
            <a:solidFill>
              <a:srgbClr val="FFC000">
                <a:lumMod val="75000"/>
              </a:srgbClr>
            </a:solidFill>
            <a:prstDash val="solid"/>
          </a:ln>
          <a:effectLst/>
        </p:spPr>
        <p:txBody>
          <a:bodyPr lIns="0" rIns="0" rtlCol="0" anchor="b"/>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200" b="0" i="0" u="none" strike="noStrike" kern="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endParaRPr>
          </a:p>
        </p:txBody>
      </p:sp>
      <p:sp>
        <p:nvSpPr>
          <p:cNvPr id="20" name="角丸四角形 19"/>
          <p:cNvSpPr/>
          <p:nvPr/>
        </p:nvSpPr>
        <p:spPr>
          <a:xfrm>
            <a:off x="7974807" y="2785324"/>
            <a:ext cx="4057037" cy="1428119"/>
          </a:xfrm>
          <a:prstGeom prst="roundRect">
            <a:avLst/>
          </a:prstGeom>
          <a:solidFill>
            <a:srgbClr val="FFFFFF"/>
          </a:solidFill>
          <a:ln w="12700" cap="flat" cmpd="sng" algn="ctr">
            <a:solidFill>
              <a:srgbClr val="FFC000">
                <a:lumMod val="75000"/>
              </a:srgbClr>
            </a:solidFill>
            <a:prstDash val="solid"/>
          </a:ln>
          <a:effectLst/>
        </p:spPr>
        <p:txBody>
          <a:bodyPr lIns="0" rIns="0" rtlCol="0" anchor="b"/>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200" b="0" i="0" u="none" strike="noStrike" kern="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endParaRPr>
          </a:p>
        </p:txBody>
      </p:sp>
      <p:sp>
        <p:nvSpPr>
          <p:cNvPr id="22" name="テキスト ボックス 21">
            <a:extLst>
              <a:ext uri="{FF2B5EF4-FFF2-40B4-BE49-F238E27FC236}">
                <a16:creationId xmlns:a16="http://schemas.microsoft.com/office/drawing/2014/main" id="{4B699958-119D-C131-D8C5-42CFA0620AC7}"/>
              </a:ext>
            </a:extLst>
          </p:cNvPr>
          <p:cNvSpPr txBox="1"/>
          <p:nvPr/>
        </p:nvSpPr>
        <p:spPr>
          <a:xfrm>
            <a:off x="8223513" y="2548327"/>
            <a:ext cx="3355124" cy="307777"/>
          </a:xfrm>
          <a:prstGeom prst="rect">
            <a:avLst/>
          </a:prstGeom>
          <a:noFill/>
        </p:spPr>
        <p:txBody>
          <a:bodyPr wrap="square">
            <a:spAutoFit/>
          </a:bodyPr>
          <a:lstStyle/>
          <a:p>
            <a:r>
              <a:rPr lang="en-US" altLang="ja-JP" sz="1400" b="0" i="0" dirty="0">
                <a:solidFill>
                  <a:srgbClr val="FF0000"/>
                </a:solidFill>
                <a:effectLst/>
                <a:latin typeface="メイリオ" panose="020B0604030504040204" pitchFamily="50" charset="-128"/>
                <a:ea typeface="メイリオ" panose="020B0604030504040204" pitchFamily="50" charset="-128"/>
              </a:rPr>
              <a:t>※</a:t>
            </a:r>
            <a:r>
              <a:rPr lang="ja-JP" altLang="en-US" sz="1400" b="0" i="0" dirty="0">
                <a:solidFill>
                  <a:srgbClr val="FF0000"/>
                </a:solidFill>
                <a:effectLst/>
                <a:latin typeface="メイリオ" panose="020B0604030504040204" pitchFamily="50" charset="-128"/>
                <a:ea typeface="メイリオ" panose="020B0604030504040204" pitchFamily="50" charset="-128"/>
              </a:rPr>
              <a:t>技術料は</a:t>
            </a:r>
            <a:r>
              <a:rPr lang="ja-JP" altLang="en-US" sz="1400" b="1" i="0" dirty="0">
                <a:solidFill>
                  <a:srgbClr val="FF0000"/>
                </a:solidFill>
                <a:effectLst/>
                <a:latin typeface="メイリオ" panose="020B0604030504040204" pitchFamily="50" charset="-128"/>
                <a:ea typeface="メイリオ" panose="020B0604030504040204" pitchFamily="50" charset="-128"/>
              </a:rPr>
              <a:t>全額自己負担</a:t>
            </a:r>
            <a:endParaRPr lang="ja-JP" altLang="en-US" sz="1400" b="1" dirty="0">
              <a:solidFill>
                <a:srgbClr val="FF0000"/>
              </a:solidFill>
            </a:endParaRPr>
          </a:p>
        </p:txBody>
      </p:sp>
      <p:sp>
        <p:nvSpPr>
          <p:cNvPr id="4" name="正方形/長方形 3">
            <a:extLst>
              <a:ext uri="{FF2B5EF4-FFF2-40B4-BE49-F238E27FC236}">
                <a16:creationId xmlns:a16="http://schemas.microsoft.com/office/drawing/2014/main" id="{1A2A718F-AD1C-1F9D-D5A6-AFD5BB211DD6}"/>
              </a:ext>
            </a:extLst>
          </p:cNvPr>
          <p:cNvSpPr/>
          <p:nvPr/>
        </p:nvSpPr>
        <p:spPr>
          <a:xfrm>
            <a:off x="83302" y="704707"/>
            <a:ext cx="6010954" cy="3577050"/>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3ADC2105-402F-8CF6-C8D4-34140E1D870D}"/>
              </a:ext>
            </a:extLst>
          </p:cNvPr>
          <p:cNvSpPr/>
          <p:nvPr/>
        </p:nvSpPr>
        <p:spPr>
          <a:xfrm>
            <a:off x="6090146" y="703251"/>
            <a:ext cx="6010954" cy="3577050"/>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A6B0E7BE-1E07-A8D6-FBFC-41C5B94A70ED}"/>
              </a:ext>
            </a:extLst>
          </p:cNvPr>
          <p:cNvSpPr/>
          <p:nvPr/>
        </p:nvSpPr>
        <p:spPr>
          <a:xfrm>
            <a:off x="83302" y="4276006"/>
            <a:ext cx="12017798" cy="2581993"/>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11">
            <a:extLst>
              <a:ext uri="{FF2B5EF4-FFF2-40B4-BE49-F238E27FC236}">
                <a16:creationId xmlns:a16="http://schemas.microsoft.com/office/drawing/2014/main" id="{4CCAD443-939B-124C-D2AD-26729EB285A8}"/>
              </a:ext>
            </a:extLst>
          </p:cNvPr>
          <p:cNvSpPr/>
          <p:nvPr/>
        </p:nvSpPr>
        <p:spPr>
          <a:xfrm>
            <a:off x="8650748" y="4805158"/>
            <a:ext cx="3383461" cy="1652780"/>
          </a:xfrm>
          <a:prstGeom prst="roundRect">
            <a:avLst/>
          </a:prstGeom>
          <a:solidFill>
            <a:srgbClr val="FFFFFF"/>
          </a:solidFill>
          <a:ln w="12700" cap="flat" cmpd="sng" algn="ctr">
            <a:solidFill>
              <a:srgbClr val="FFC000">
                <a:lumMod val="75000"/>
              </a:srgbClr>
            </a:solidFill>
            <a:prstDash val="solid"/>
          </a:ln>
          <a:effectLst/>
        </p:spPr>
        <p:txBody>
          <a:bodyPr lIns="0" rIns="0" rtlCol="0" anchor="b"/>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200" b="0" i="0" u="none" strike="noStrike" kern="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mn-cs"/>
            </a:endParaRPr>
          </a:p>
        </p:txBody>
      </p:sp>
      <p:sp>
        <p:nvSpPr>
          <p:cNvPr id="23" name="角丸四角形 12">
            <a:extLst>
              <a:ext uri="{FF2B5EF4-FFF2-40B4-BE49-F238E27FC236}">
                <a16:creationId xmlns:a16="http://schemas.microsoft.com/office/drawing/2014/main" id="{456BF1B9-C0AB-4985-36ED-587070F065C7}"/>
              </a:ext>
            </a:extLst>
          </p:cNvPr>
          <p:cNvSpPr/>
          <p:nvPr/>
        </p:nvSpPr>
        <p:spPr>
          <a:xfrm>
            <a:off x="8648383" y="4381445"/>
            <a:ext cx="3383461" cy="1090643"/>
          </a:xfrm>
          <a:prstGeom prst="roundRect">
            <a:avLst/>
          </a:prstGeom>
          <a:solidFill>
            <a:schemeClr val="accent5">
              <a:lumMod val="75000"/>
            </a:schemeClr>
          </a:solidFill>
          <a:ln w="12700" cap="flat" cmpd="sng" algn="ctr">
            <a:solidFill>
              <a:srgbClr val="FFC000">
                <a:shade val="50000"/>
              </a:srgbClr>
            </a:solidFill>
            <a:prstDash val="solid"/>
          </a:ln>
          <a:effectLst/>
        </p:spPr>
        <p:txBody>
          <a:bodyPr anchor="ctr"/>
          <a:lstStyle/>
          <a:p>
            <a:pPr lvl="0" algn="ctr" defTabSz="457200"/>
            <a:r>
              <a:rPr kumimoji="0" lang="ja-JP" altLang="en-US" sz="1600" b="1" kern="0" dirty="0">
                <a:solidFill>
                  <a:schemeClr val="bg1"/>
                </a:solidFill>
                <a:latin typeface="メイリオ" panose="020B0604030504040204" pitchFamily="50" charset="-128"/>
                <a:ea typeface="メイリオ" panose="020B0604030504040204" pitchFamily="50" charset="-128"/>
              </a:rPr>
              <a:t>ゆとりあるセカンドライフを</a:t>
            </a:r>
          </a:p>
          <a:p>
            <a:pPr lvl="0" algn="ctr" defTabSz="457200"/>
            <a:r>
              <a:rPr kumimoji="0" lang="ja-JP" altLang="en-US" sz="1600" b="1" kern="0" dirty="0">
                <a:solidFill>
                  <a:schemeClr val="bg1"/>
                </a:solidFill>
                <a:latin typeface="メイリオ" panose="020B0604030504040204" pitchFamily="50" charset="-128"/>
                <a:ea typeface="メイリオ" panose="020B0604030504040204" pitchFamily="50" charset="-128"/>
              </a:rPr>
              <a:t>過ごしたい場合</a:t>
            </a:r>
          </a:p>
          <a:p>
            <a:pPr lvl="0" algn="ctr" defTabSz="457200"/>
            <a:r>
              <a:rPr kumimoji="0" lang="ja-JP" altLang="en-US" sz="1600" b="1" kern="0" dirty="0">
                <a:solidFill>
                  <a:schemeClr val="bg1"/>
                </a:solidFill>
                <a:latin typeface="メイリオ" panose="020B0604030504040204" pitchFamily="50" charset="-128"/>
                <a:ea typeface="メイリオ" panose="020B0604030504040204" pitchFamily="50" charset="-128"/>
              </a:rPr>
              <a:t>公的年金</a:t>
            </a:r>
            <a:r>
              <a:rPr kumimoji="0" lang="en-US" altLang="ja-JP" sz="1600" b="1" kern="0" dirty="0">
                <a:solidFill>
                  <a:schemeClr val="bg1"/>
                </a:solidFill>
                <a:latin typeface="メイリオ" panose="020B0604030504040204" pitchFamily="50" charset="-128"/>
                <a:ea typeface="メイリオ" panose="020B0604030504040204" pitchFamily="50" charset="-128"/>
              </a:rPr>
              <a:t>+</a:t>
            </a:r>
            <a:r>
              <a:rPr kumimoji="0" lang="ja-JP" altLang="en-US" sz="1600" b="1" kern="0" dirty="0">
                <a:solidFill>
                  <a:schemeClr val="accent4"/>
                </a:solidFill>
                <a:latin typeface="メイリオ" panose="020B0604030504040204" pitchFamily="50" charset="-128"/>
                <a:ea typeface="メイリオ" panose="020B0604030504040204" pitchFamily="50" charset="-128"/>
              </a:rPr>
              <a:t>約</a:t>
            </a:r>
            <a:r>
              <a:rPr kumimoji="0" lang="en-US" altLang="ja-JP" sz="2400" b="1" kern="0" dirty="0">
                <a:solidFill>
                  <a:schemeClr val="accent4"/>
                </a:solidFill>
                <a:latin typeface="メイリオ" panose="020B0604030504040204" pitchFamily="50" charset="-128"/>
                <a:ea typeface="メイリオ" panose="020B0604030504040204" pitchFamily="50" charset="-128"/>
              </a:rPr>
              <a:t>10</a:t>
            </a:r>
            <a:r>
              <a:rPr kumimoji="0" lang="ja-JP" altLang="en-US" sz="1600" b="1" kern="0" dirty="0">
                <a:solidFill>
                  <a:schemeClr val="accent4"/>
                </a:solidFill>
                <a:latin typeface="メイリオ" panose="020B0604030504040204" pitchFamily="50" charset="-128"/>
                <a:ea typeface="メイリオ" panose="020B0604030504040204" pitchFamily="50" charset="-128"/>
              </a:rPr>
              <a:t>万円</a:t>
            </a:r>
            <a:r>
              <a:rPr kumimoji="0" lang="ja-JP" altLang="en-US" sz="1600" b="1" kern="0" dirty="0">
                <a:solidFill>
                  <a:schemeClr val="bg1"/>
                </a:solidFill>
                <a:latin typeface="メイリオ" panose="020B0604030504040204" pitchFamily="50" charset="-128"/>
                <a:ea typeface="メイリオ" panose="020B0604030504040204" pitchFamily="50" charset="-128"/>
              </a:rPr>
              <a:t>が必要</a:t>
            </a:r>
          </a:p>
        </p:txBody>
      </p:sp>
      <p:sp>
        <p:nvSpPr>
          <p:cNvPr id="34" name="正方形/長方形 33"/>
          <p:cNvSpPr/>
          <p:nvPr/>
        </p:nvSpPr>
        <p:spPr>
          <a:xfrm>
            <a:off x="8897947" y="5486320"/>
            <a:ext cx="3485318" cy="1015663"/>
          </a:xfrm>
          <a:prstGeom prst="rect">
            <a:avLst/>
          </a:prstGeom>
        </p:spPr>
        <p:txBody>
          <a:bodyPr wrap="square">
            <a:spAutoFit/>
          </a:bodyPr>
          <a:lstStyle/>
          <a:p>
            <a:r>
              <a:rPr lang="ja-JP" altLang="en-US" sz="1600" dirty="0"/>
              <a:t>公的年金⇒</a:t>
            </a:r>
            <a:r>
              <a:rPr lang="ja-JP" altLang="en-US" sz="2000" dirty="0"/>
              <a:t>約</a:t>
            </a:r>
            <a:r>
              <a:rPr lang="en-US" altLang="ja-JP" sz="2000" dirty="0"/>
              <a:t>23.2</a:t>
            </a:r>
            <a:r>
              <a:rPr lang="ja-JP" altLang="en-US" sz="2000" dirty="0"/>
              <a:t>万円</a:t>
            </a:r>
            <a:endParaRPr lang="en-US" altLang="ja-JP" sz="2000" dirty="0"/>
          </a:p>
          <a:p>
            <a:r>
              <a:rPr lang="ja-JP" altLang="en-US" sz="1600" dirty="0"/>
              <a:t>ゆとりある老後生活費（平均額）</a:t>
            </a:r>
            <a:endParaRPr lang="en-US" altLang="ja-JP" sz="1600" dirty="0"/>
          </a:p>
          <a:p>
            <a:r>
              <a:rPr lang="ja-JP" altLang="en-US" sz="1600" dirty="0"/>
              <a:t>　　　　⇒</a:t>
            </a:r>
            <a:r>
              <a:rPr lang="ja-JP" altLang="en-US" sz="2000" u="sng" dirty="0"/>
              <a:t>約</a:t>
            </a:r>
            <a:r>
              <a:rPr lang="en-US" altLang="ja-JP" sz="2400" u="sng" dirty="0"/>
              <a:t>37.9</a:t>
            </a:r>
            <a:r>
              <a:rPr lang="ja-JP" altLang="en-US" sz="2000" u="sng" dirty="0"/>
              <a:t>万円</a:t>
            </a:r>
          </a:p>
        </p:txBody>
      </p:sp>
      <p:sp>
        <p:nvSpPr>
          <p:cNvPr id="30" name="テキスト ボックス 29">
            <a:extLst>
              <a:ext uri="{FF2B5EF4-FFF2-40B4-BE49-F238E27FC236}">
                <a16:creationId xmlns:a16="http://schemas.microsoft.com/office/drawing/2014/main" id="{A19EA5C8-B725-B7B3-BB60-4A93478A4C6B}"/>
              </a:ext>
            </a:extLst>
          </p:cNvPr>
          <p:cNvSpPr txBox="1"/>
          <p:nvPr/>
        </p:nvSpPr>
        <p:spPr>
          <a:xfrm>
            <a:off x="8082023" y="2810508"/>
            <a:ext cx="2702474" cy="338554"/>
          </a:xfrm>
          <a:prstGeom prst="rect">
            <a:avLst/>
          </a:prstGeom>
          <a:noFill/>
        </p:spPr>
        <p:txBody>
          <a:bodyPr wrap="square">
            <a:spAutoFit/>
          </a:bodyPr>
          <a:lstStyle/>
          <a:p>
            <a:r>
              <a:rPr lang="ja-JP" altLang="en-US" sz="1600" dirty="0">
                <a:latin typeface="メイリオ" panose="020B0604030504040204" pitchFamily="50" charset="-128"/>
                <a:ea typeface="メイリオ" panose="020B0604030504040204" pitchFamily="50" charset="-128"/>
              </a:rPr>
              <a:t>おもな病気の入院費用</a:t>
            </a:r>
          </a:p>
        </p:txBody>
      </p:sp>
      <p:sp>
        <p:nvSpPr>
          <p:cNvPr id="33" name="テキスト ボックス 32">
            <a:extLst>
              <a:ext uri="{FF2B5EF4-FFF2-40B4-BE49-F238E27FC236}">
                <a16:creationId xmlns:a16="http://schemas.microsoft.com/office/drawing/2014/main" id="{987CB4D7-5A3C-E539-15DA-355407FD8006}"/>
              </a:ext>
            </a:extLst>
          </p:cNvPr>
          <p:cNvSpPr txBox="1"/>
          <p:nvPr/>
        </p:nvSpPr>
        <p:spPr>
          <a:xfrm>
            <a:off x="6082756" y="3950106"/>
            <a:ext cx="2281244" cy="338554"/>
          </a:xfrm>
          <a:prstGeom prst="rect">
            <a:avLst/>
          </a:prstGeom>
          <a:noFill/>
        </p:spPr>
        <p:txBody>
          <a:bodyPr wrap="square">
            <a:spAutoFit/>
          </a:bodyPr>
          <a:lstStyle/>
          <a:p>
            <a:r>
              <a:rPr lang="ja-JP" altLang="en-US" sz="800" dirty="0">
                <a:latin typeface="メイリオ" panose="020B0604030504040204" pitchFamily="50" charset="-128"/>
                <a:ea typeface="メイリオ" panose="020B0604030504040204" pitchFamily="50" charset="-128"/>
              </a:rPr>
              <a:t>出典：公益社団法人全日本病院協会</a:t>
            </a:r>
            <a:endParaRPr lang="en-US" altLang="ja-JP" sz="800" dirty="0">
              <a:latin typeface="メイリオ" panose="020B0604030504040204" pitchFamily="50" charset="-128"/>
              <a:ea typeface="メイリオ" panose="020B0604030504040204" pitchFamily="50" charset="-128"/>
            </a:endParaRPr>
          </a:p>
          <a:p>
            <a:r>
              <a:rPr lang="ja-JP" altLang="en-US" sz="800" dirty="0">
                <a:latin typeface="メイリオ" panose="020B0604030504040204" pitchFamily="50" charset="-128"/>
                <a:ea typeface="メイリオ" panose="020B0604030504040204" pitchFamily="50" charset="-128"/>
              </a:rPr>
              <a:t>「医療費」重症度別</a:t>
            </a:r>
            <a:r>
              <a:rPr lang="en-US" altLang="ja-JP" sz="800" dirty="0">
                <a:latin typeface="メイリオ" panose="020B0604030504040204" pitchFamily="50" charset="-128"/>
                <a:ea typeface="メイリオ" panose="020B0604030504040204" pitchFamily="50" charset="-128"/>
              </a:rPr>
              <a:t>2020</a:t>
            </a:r>
            <a:r>
              <a:rPr lang="ja-JP" altLang="en-US" sz="800" dirty="0">
                <a:latin typeface="メイリオ" panose="020B0604030504040204" pitchFamily="50" charset="-128"/>
                <a:ea typeface="メイリオ" panose="020B0604030504040204" pitchFamily="50" charset="-128"/>
              </a:rPr>
              <a:t>年</a:t>
            </a:r>
            <a:r>
              <a:rPr lang="en-US" altLang="ja-JP" sz="800" dirty="0">
                <a:latin typeface="メイリオ" panose="020B0604030504040204" pitchFamily="50" charset="-128"/>
                <a:ea typeface="メイリオ" panose="020B0604030504040204" pitchFamily="50" charset="-128"/>
              </a:rPr>
              <a:t>10</a:t>
            </a:r>
            <a:r>
              <a:rPr lang="ja-JP" altLang="en-US" sz="800" dirty="0">
                <a:latin typeface="メイリオ" panose="020B0604030504040204" pitchFamily="50" charset="-128"/>
                <a:ea typeface="メイリオ" panose="020B0604030504040204" pitchFamily="50" charset="-128"/>
              </a:rPr>
              <a:t>月</a:t>
            </a:r>
            <a:r>
              <a:rPr lang="en-US" altLang="ja-JP" sz="800" dirty="0">
                <a:latin typeface="メイリオ" panose="020B0604030504040204" pitchFamily="50" charset="-128"/>
                <a:ea typeface="メイリオ" panose="020B0604030504040204" pitchFamily="50" charset="-128"/>
              </a:rPr>
              <a:t>-12</a:t>
            </a:r>
            <a:r>
              <a:rPr lang="ja-JP" altLang="en-US" sz="800" dirty="0">
                <a:latin typeface="メイリオ" panose="020B0604030504040204" pitchFamily="50" charset="-128"/>
                <a:ea typeface="メイリオ" panose="020B0604030504040204" pitchFamily="50" charset="-128"/>
              </a:rPr>
              <a:t>月</a:t>
            </a:r>
          </a:p>
        </p:txBody>
      </p:sp>
      <p:sp>
        <p:nvSpPr>
          <p:cNvPr id="39" name="テキスト ボックス 38">
            <a:extLst>
              <a:ext uri="{FF2B5EF4-FFF2-40B4-BE49-F238E27FC236}">
                <a16:creationId xmlns:a16="http://schemas.microsoft.com/office/drawing/2014/main" id="{C8DF3816-B32C-D294-C085-674FB3D3C6FD}"/>
              </a:ext>
            </a:extLst>
          </p:cNvPr>
          <p:cNvSpPr txBox="1"/>
          <p:nvPr/>
        </p:nvSpPr>
        <p:spPr>
          <a:xfrm>
            <a:off x="8086762" y="1411528"/>
            <a:ext cx="4233342" cy="338554"/>
          </a:xfrm>
          <a:prstGeom prst="rect">
            <a:avLst/>
          </a:prstGeom>
          <a:noFill/>
        </p:spPr>
        <p:txBody>
          <a:bodyPr wrap="square">
            <a:spAutoFit/>
          </a:bodyPr>
          <a:lstStyle/>
          <a:p>
            <a:r>
              <a:rPr lang="ja-JP" altLang="en-US" sz="1600" dirty="0">
                <a:latin typeface="メイリオ" panose="020B0604030504040204" pitchFamily="50" charset="-128"/>
                <a:ea typeface="メイリオ" panose="020B0604030504040204" pitchFamily="50" charset="-128"/>
              </a:rPr>
              <a:t>おもな先進医療の実施状況</a:t>
            </a:r>
          </a:p>
        </p:txBody>
      </p:sp>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43705" y="1739671"/>
            <a:ext cx="3423594" cy="846889"/>
          </a:xfrm>
          <a:prstGeom prst="rect">
            <a:avLst/>
          </a:prstGeom>
        </p:spPr>
      </p:pic>
      <p:pic>
        <p:nvPicPr>
          <p:cNvPr id="10" name="図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3356" y="4646496"/>
            <a:ext cx="7131451" cy="2197190"/>
          </a:xfrm>
          <a:prstGeom prst="rect">
            <a:avLst/>
          </a:prstGeom>
        </p:spPr>
      </p:pic>
      <p:sp>
        <p:nvSpPr>
          <p:cNvPr id="31" name="正方形/長方形 30"/>
          <p:cNvSpPr/>
          <p:nvPr/>
        </p:nvSpPr>
        <p:spPr>
          <a:xfrm>
            <a:off x="8076007" y="6539663"/>
            <a:ext cx="3676722" cy="338554"/>
          </a:xfrm>
          <a:prstGeom prst="rect">
            <a:avLst/>
          </a:prstGeom>
        </p:spPr>
        <p:txBody>
          <a:bodyPr wrap="square">
            <a:spAutoFit/>
          </a:bodyPr>
          <a:lstStyle/>
          <a:p>
            <a:r>
              <a:rPr lang="ja-JP" altLang="en-US" sz="800" dirty="0">
                <a:solidFill>
                  <a:srgbClr val="000000"/>
                </a:solidFill>
                <a:latin typeface="メイリオ" panose="020B0604030504040204" pitchFamily="50" charset="-128"/>
                <a:ea typeface="メイリオ" panose="020B0604030504040204" pitchFamily="50" charset="-128"/>
              </a:rPr>
              <a:t>令和</a:t>
            </a:r>
            <a:r>
              <a:rPr lang="en-US" altLang="ja-JP" sz="800" dirty="0">
                <a:solidFill>
                  <a:srgbClr val="000000"/>
                </a:solidFill>
                <a:latin typeface="メイリオ" panose="020B0604030504040204" pitchFamily="50" charset="-128"/>
                <a:ea typeface="メイリオ" panose="020B0604030504040204" pitchFamily="50" charset="-128"/>
              </a:rPr>
              <a:t>3</a:t>
            </a:r>
            <a:r>
              <a:rPr lang="ja-JP" altLang="en-US" sz="800" dirty="0">
                <a:solidFill>
                  <a:srgbClr val="000000"/>
                </a:solidFill>
                <a:latin typeface="メイリオ" panose="020B0604030504040204" pitchFamily="50" charset="-128"/>
                <a:ea typeface="メイリオ" panose="020B0604030504040204" pitchFamily="50" charset="-128"/>
              </a:rPr>
              <a:t>年版厚生労働省「厚生労働白書」</a:t>
            </a:r>
            <a:endParaRPr lang="en-US" altLang="ja-JP" sz="800" dirty="0">
              <a:solidFill>
                <a:srgbClr val="000000"/>
              </a:solidFill>
              <a:latin typeface="メイリオ" panose="020B0604030504040204" pitchFamily="50" charset="-128"/>
              <a:ea typeface="メイリオ" panose="020B0604030504040204" pitchFamily="50" charset="-128"/>
            </a:endParaRPr>
          </a:p>
          <a:p>
            <a:r>
              <a:rPr lang="ja-JP" altLang="en-US" sz="800" dirty="0">
                <a:solidFill>
                  <a:srgbClr val="000000"/>
                </a:solidFill>
                <a:latin typeface="メイリオ" panose="020B0604030504040204" pitchFamily="50" charset="-128"/>
                <a:ea typeface="メイリオ" panose="020B0604030504040204" pitchFamily="50" charset="-128"/>
              </a:rPr>
              <a:t>公益財団法人 生命保険部員化センター「生活保障に関する調査」令和元年</a:t>
            </a:r>
            <a:endParaRPr lang="ja-JP" altLang="en-US" sz="700" dirty="0">
              <a:latin typeface="メイリオ" panose="020B0604030504040204" pitchFamily="50" charset="-128"/>
              <a:ea typeface="メイリオ" panose="020B0604030504040204" pitchFamily="50" charset="-128"/>
            </a:endParaRPr>
          </a:p>
        </p:txBody>
      </p:sp>
      <p:sp>
        <p:nvSpPr>
          <p:cNvPr id="32" name="テキスト ボックス 31">
            <a:extLst>
              <a:ext uri="{FF2B5EF4-FFF2-40B4-BE49-F238E27FC236}">
                <a16:creationId xmlns:a16="http://schemas.microsoft.com/office/drawing/2014/main" id="{987CB4D7-5A3C-E539-15DA-355407FD8006}"/>
              </a:ext>
            </a:extLst>
          </p:cNvPr>
          <p:cNvSpPr txBox="1"/>
          <p:nvPr/>
        </p:nvSpPr>
        <p:spPr>
          <a:xfrm>
            <a:off x="6229536" y="2582113"/>
            <a:ext cx="1768038" cy="338554"/>
          </a:xfrm>
          <a:prstGeom prst="rect">
            <a:avLst/>
          </a:prstGeom>
          <a:noFill/>
        </p:spPr>
        <p:txBody>
          <a:bodyPr wrap="square">
            <a:spAutoFit/>
          </a:bodyPr>
          <a:lstStyle/>
          <a:p>
            <a:r>
              <a:rPr lang="ja-JP" altLang="en-US" sz="800" dirty="0">
                <a:latin typeface="メイリオ" panose="020B0604030504040204" pitchFamily="50" charset="-128"/>
                <a:ea typeface="メイリオ" panose="020B0604030504040204" pitchFamily="50" charset="-128"/>
              </a:rPr>
              <a:t>出典：令和元年度 厚生労働省発表</a:t>
            </a:r>
            <a:endParaRPr lang="en-US" altLang="ja-JP" sz="800" dirty="0">
              <a:latin typeface="メイリオ" panose="020B0604030504040204" pitchFamily="50" charset="-128"/>
              <a:ea typeface="メイリオ" panose="020B0604030504040204" pitchFamily="50" charset="-128"/>
            </a:endParaRPr>
          </a:p>
          <a:p>
            <a:r>
              <a:rPr lang="ja-JP" altLang="en-US" sz="800" dirty="0">
                <a:latin typeface="メイリオ" panose="020B0604030504040204" pitchFamily="50" charset="-128"/>
                <a:ea typeface="メイリオ" panose="020B0604030504040204" pitchFamily="50" charset="-128"/>
              </a:rPr>
              <a:t>　　「先進医療の実績報告」</a:t>
            </a:r>
          </a:p>
        </p:txBody>
      </p:sp>
      <p:pic>
        <p:nvPicPr>
          <p:cNvPr id="12" name="図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0799" y="1372038"/>
            <a:ext cx="3449092" cy="2835994"/>
          </a:xfrm>
          <a:prstGeom prst="rect">
            <a:avLst/>
          </a:prstGeom>
        </p:spPr>
      </p:pic>
      <p:pic>
        <p:nvPicPr>
          <p:cNvPr id="13" name="図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43705" y="3121580"/>
            <a:ext cx="3711739" cy="1065537"/>
          </a:xfrm>
          <a:prstGeom prst="rect">
            <a:avLst/>
          </a:prstGeom>
        </p:spPr>
      </p:pic>
      <p:sp>
        <p:nvSpPr>
          <p:cNvPr id="36" name="正方形/長方形 35"/>
          <p:cNvSpPr/>
          <p:nvPr/>
        </p:nvSpPr>
        <p:spPr>
          <a:xfrm>
            <a:off x="3653270" y="1559774"/>
            <a:ext cx="2675711" cy="553998"/>
          </a:xfrm>
          <a:prstGeom prst="rect">
            <a:avLst/>
          </a:prstGeom>
        </p:spPr>
        <p:txBody>
          <a:bodyPr wrap="square">
            <a:spAutoFit/>
          </a:bodyPr>
          <a:lstStyle/>
          <a:p>
            <a:r>
              <a:rPr lang="ja-JP" altLang="en-US" sz="1500" dirty="0">
                <a:solidFill>
                  <a:srgbClr val="000000"/>
                </a:solidFill>
                <a:latin typeface="メイリオ" panose="020B0604030504040204" pitchFamily="50" charset="-128"/>
                <a:ea typeface="メイリオ" panose="020B0604030504040204" pitchFamily="50" charset="-128"/>
              </a:rPr>
              <a:t>重度障害になった場合にも</a:t>
            </a:r>
            <a:endParaRPr lang="en-US" altLang="ja-JP" sz="1500" dirty="0">
              <a:solidFill>
                <a:srgbClr val="000000"/>
              </a:solidFill>
              <a:latin typeface="メイリオ" panose="020B0604030504040204" pitchFamily="50" charset="-128"/>
              <a:ea typeface="メイリオ" panose="020B0604030504040204" pitchFamily="50" charset="-128"/>
            </a:endParaRPr>
          </a:p>
          <a:p>
            <a:r>
              <a:rPr lang="ja-JP" altLang="en-US" sz="1500" dirty="0">
                <a:solidFill>
                  <a:srgbClr val="000000"/>
                </a:solidFill>
                <a:latin typeface="メイリオ" panose="020B0604030504040204" pitchFamily="50" charset="-128"/>
                <a:ea typeface="メイリオ" panose="020B0604030504040204" pitchFamily="50" charset="-128"/>
              </a:rPr>
              <a:t>備える必要があります。</a:t>
            </a:r>
            <a:endParaRPr lang="ja-JP" altLang="en-US" sz="1500" dirty="0">
              <a:latin typeface="メイリオ" panose="020B0604030504040204" pitchFamily="50" charset="-128"/>
              <a:ea typeface="メイリオ" panose="020B0604030504040204" pitchFamily="50" charset="-128"/>
            </a:endParaRPr>
          </a:p>
        </p:txBody>
      </p:sp>
      <p:sp>
        <p:nvSpPr>
          <p:cNvPr id="5" name="フローチャート: 磁気ディスク 4"/>
          <p:cNvSpPr/>
          <p:nvPr/>
        </p:nvSpPr>
        <p:spPr>
          <a:xfrm>
            <a:off x="4103304" y="2546601"/>
            <a:ext cx="1394863" cy="1246283"/>
          </a:xfrm>
          <a:prstGeom prst="flowChartMagneticDisk">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lumMod val="20000"/>
                  <a:lumOff val="80000"/>
                </a:schemeClr>
              </a:solidFill>
            </a:endParaRPr>
          </a:p>
        </p:txBody>
      </p:sp>
      <p:sp>
        <p:nvSpPr>
          <p:cNvPr id="35" name="フローチャート: 磁気ディスク 34"/>
          <p:cNvSpPr/>
          <p:nvPr/>
        </p:nvSpPr>
        <p:spPr>
          <a:xfrm>
            <a:off x="4102483" y="2077443"/>
            <a:ext cx="1391802" cy="873268"/>
          </a:xfrm>
          <a:prstGeom prst="flowChartMagneticDisk">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4292372" y="2459557"/>
            <a:ext cx="1024033" cy="304770"/>
          </a:xfrm>
          <a:prstGeom prst="roundRect">
            <a:avLst/>
          </a:prstGeom>
          <a:solidFill>
            <a:srgbClr val="FF292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mn-ea"/>
              </a:rPr>
              <a:t>不足分</a:t>
            </a:r>
            <a:endParaRPr lang="en-US" altLang="ja-JP" b="1" dirty="0">
              <a:solidFill>
                <a:schemeClr val="bg1"/>
              </a:solidFill>
              <a:latin typeface="+mn-ea"/>
            </a:endParaRPr>
          </a:p>
        </p:txBody>
      </p:sp>
      <p:sp>
        <p:nvSpPr>
          <p:cNvPr id="41" name="正方形/長方形 40"/>
          <p:cNvSpPr/>
          <p:nvPr/>
        </p:nvSpPr>
        <p:spPr>
          <a:xfrm>
            <a:off x="4114491" y="2975887"/>
            <a:ext cx="1367785" cy="800219"/>
          </a:xfrm>
          <a:prstGeom prst="rect">
            <a:avLst/>
          </a:prstGeom>
        </p:spPr>
        <p:txBody>
          <a:bodyPr wrap="square">
            <a:spAutoFit/>
          </a:bodyPr>
          <a:lstStyle/>
          <a:p>
            <a:pPr algn="ctr"/>
            <a:r>
              <a:rPr lang="ja-JP" altLang="en-US" b="1" dirty="0">
                <a:solidFill>
                  <a:schemeClr val="tx1">
                    <a:lumMod val="85000"/>
                    <a:lumOff val="15000"/>
                  </a:schemeClr>
                </a:solidFill>
                <a:latin typeface="+mn-ea"/>
              </a:rPr>
              <a:t>公的保障</a:t>
            </a:r>
            <a:endParaRPr lang="en-US" altLang="ja-JP" b="1" dirty="0">
              <a:solidFill>
                <a:schemeClr val="tx1">
                  <a:lumMod val="85000"/>
                  <a:lumOff val="15000"/>
                </a:schemeClr>
              </a:solidFill>
              <a:latin typeface="+mn-ea"/>
            </a:endParaRPr>
          </a:p>
          <a:p>
            <a:pPr algn="ctr"/>
            <a:r>
              <a:rPr lang="ja-JP" altLang="en-US" sz="1400" b="1" dirty="0">
                <a:solidFill>
                  <a:schemeClr val="tx1">
                    <a:lumMod val="85000"/>
                    <a:lumOff val="15000"/>
                  </a:schemeClr>
                </a:solidFill>
                <a:latin typeface="+mn-ea"/>
              </a:rPr>
              <a:t>傷病手当金</a:t>
            </a:r>
            <a:endParaRPr lang="en-US" altLang="ja-JP" sz="1400" b="1" dirty="0">
              <a:solidFill>
                <a:schemeClr val="tx1">
                  <a:lumMod val="85000"/>
                  <a:lumOff val="15000"/>
                </a:schemeClr>
              </a:solidFill>
              <a:latin typeface="+mn-ea"/>
            </a:endParaRPr>
          </a:p>
          <a:p>
            <a:pPr algn="ctr"/>
            <a:r>
              <a:rPr lang="ja-JP" altLang="en-US" sz="1400" b="1" dirty="0">
                <a:solidFill>
                  <a:schemeClr val="tx1">
                    <a:lumMod val="85000"/>
                    <a:lumOff val="15000"/>
                  </a:schemeClr>
                </a:solidFill>
                <a:latin typeface="+mn-ea"/>
              </a:rPr>
              <a:t>障害年金</a:t>
            </a:r>
          </a:p>
        </p:txBody>
      </p:sp>
      <p:sp>
        <p:nvSpPr>
          <p:cNvPr id="18" name="正方形/長方形 17"/>
          <p:cNvSpPr/>
          <p:nvPr/>
        </p:nvSpPr>
        <p:spPr>
          <a:xfrm>
            <a:off x="3789010" y="3841494"/>
            <a:ext cx="2364750" cy="400110"/>
          </a:xfrm>
          <a:prstGeom prst="rect">
            <a:avLst/>
          </a:prstGeom>
        </p:spPr>
        <p:txBody>
          <a:bodyPr wrap="none">
            <a:spAutoFit/>
          </a:bodyPr>
          <a:lstStyle/>
          <a:p>
            <a:r>
              <a:rPr lang="ja-JP" altLang="en-US" sz="1000" dirty="0">
                <a:latin typeface="+mn-ea"/>
              </a:rPr>
              <a:t>公的年金・公的医療保険種別や</a:t>
            </a:r>
            <a:endParaRPr lang="en-US" altLang="ja-JP" sz="1000" dirty="0">
              <a:latin typeface="+mn-ea"/>
            </a:endParaRPr>
          </a:p>
          <a:p>
            <a:r>
              <a:rPr lang="ja-JP" altLang="en-US" sz="1000" dirty="0">
                <a:latin typeface="+mn-ea"/>
              </a:rPr>
              <a:t>家族構成により支給額は異なります。</a:t>
            </a:r>
          </a:p>
        </p:txBody>
      </p:sp>
    </p:spTree>
    <p:extLst>
      <p:ext uri="{BB962C8B-B14F-4D97-AF65-F5344CB8AC3E}">
        <p14:creationId xmlns:p14="http://schemas.microsoft.com/office/powerpoint/2010/main" val="4212868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 y="0"/>
            <a:ext cx="10643093" cy="757324"/>
          </a:xfrm>
        </p:spPr>
        <p:txBody>
          <a:bodyPr>
            <a:normAutofit/>
          </a:bodyPr>
          <a:lstStyle/>
          <a:p>
            <a:r>
              <a:rPr lang="ja-JP" altLang="en-US" sz="3600" b="1" dirty="0">
                <a:solidFill>
                  <a:schemeClr val="accent5">
                    <a:lumMod val="75000"/>
                  </a:schemeClr>
                </a:solidFill>
                <a:latin typeface="メイリオ" panose="020B0604030504040204" pitchFamily="50" charset="-128"/>
                <a:ea typeface="メイリオ" panose="020B0604030504040204" pitchFamily="50" charset="-128"/>
              </a:rPr>
              <a:t>電機連合共済の周知方法について</a:t>
            </a:r>
            <a:r>
              <a:rPr lang="ja-JP" altLang="en-US" sz="2600" b="1" dirty="0">
                <a:solidFill>
                  <a:schemeClr val="accent5">
                    <a:lumMod val="75000"/>
                  </a:schemeClr>
                </a:solidFill>
                <a:latin typeface="メイリオ" panose="020B0604030504040204" pitchFamily="50" charset="-128"/>
                <a:ea typeface="メイリオ" panose="020B0604030504040204" pitchFamily="50" charset="-128"/>
              </a:rPr>
              <a:t>（アンケート実施後）</a:t>
            </a:r>
          </a:p>
        </p:txBody>
      </p:sp>
      <p:sp>
        <p:nvSpPr>
          <p:cNvPr id="3" name="スライド番号プレースホルダー 2">
            <a:extLst>
              <a:ext uri="{FF2B5EF4-FFF2-40B4-BE49-F238E27FC236}">
                <a16:creationId xmlns:a16="http://schemas.microsoft.com/office/drawing/2014/main" id="{D98F13CB-4B2C-4E9C-A8F5-DFDFCA641731}"/>
              </a:ext>
            </a:extLst>
          </p:cNvPr>
          <p:cNvSpPr>
            <a:spLocks noGrp="1"/>
          </p:cNvSpPr>
          <p:nvPr>
            <p:ph type="sldNum" sz="quarter" idx="12"/>
          </p:nvPr>
        </p:nvSpPr>
        <p:spPr/>
        <p:txBody>
          <a:bodyPr/>
          <a:lstStyle/>
          <a:p>
            <a:fld id="{61988611-1C92-4F00-9D2B-E74DF293D579}" type="slidenum">
              <a:rPr lang="ja-JP" altLang="en-US" smtClean="0"/>
              <a:pPr/>
              <a:t>20</a:t>
            </a:fld>
            <a:endParaRPr lang="ja-JP" altLang="en-US"/>
          </a:p>
        </p:txBody>
      </p:sp>
      <p:sp>
        <p:nvSpPr>
          <p:cNvPr id="4" name="AutoShape 2" descr="フォームの回答のグラフ。質問のタイトル: 年代。回答数: 6 件の回答。"/>
          <p:cNvSpPr>
            <a:spLocks noChangeAspect="1" noChangeArrowheads="1"/>
          </p:cNvSpPr>
          <p:nvPr/>
        </p:nvSpPr>
        <p:spPr bwMode="auto">
          <a:xfrm>
            <a:off x="155574" y="84138"/>
            <a:ext cx="8074025" cy="60059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60340" y="5554617"/>
            <a:ext cx="965769" cy="1159814"/>
          </a:xfrm>
          <a:prstGeom prst="rect">
            <a:avLst/>
          </a:prstGeom>
        </p:spPr>
      </p:pic>
      <p:sp>
        <p:nvSpPr>
          <p:cNvPr id="6" name="正方形/長方形 5"/>
          <p:cNvSpPr/>
          <p:nvPr/>
        </p:nvSpPr>
        <p:spPr>
          <a:xfrm>
            <a:off x="-1" y="612845"/>
            <a:ext cx="9862458" cy="646331"/>
          </a:xfrm>
          <a:prstGeom prst="rect">
            <a:avLst/>
          </a:prstGeom>
        </p:spPr>
        <p:txBody>
          <a:bodyPr wrap="square">
            <a:spAutoFit/>
          </a:bodyPr>
          <a:lstStyle/>
          <a:p>
            <a:r>
              <a:rPr lang="ja-JP" altLang="en-US" dirty="0">
                <a:latin typeface="メイリオ" panose="020B0604030504040204" pitchFamily="50" charset="-128"/>
                <a:ea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rPr>
              <a:t>Q.</a:t>
            </a:r>
            <a:r>
              <a:rPr lang="ja-JP" altLang="en-US" dirty="0">
                <a:latin typeface="メイリオ" panose="020B0604030504040204" pitchFamily="50" charset="-128"/>
                <a:ea typeface="メイリオ" panose="020B0604030504040204" pitchFamily="50" charset="-128"/>
              </a:rPr>
              <a:t>電機連合の組合員の皆さんだからこそ、加入できる「電機連合共済」をご存知ですか？</a:t>
            </a:r>
          </a:p>
          <a:p>
            <a:r>
              <a:rPr lang="ja-JP" altLang="en-US" dirty="0">
                <a:latin typeface="メイリオ" panose="020B0604030504040204" pitchFamily="50" charset="-128"/>
                <a:ea typeface="メイリオ" panose="020B0604030504040204" pitchFamily="50" charset="-128"/>
              </a:rPr>
              <a:t>　　　の質問に対し「名前は知っている」・「知らない」を選択された方</a:t>
            </a:r>
          </a:p>
        </p:txBody>
      </p:sp>
      <p:graphicFrame>
        <p:nvGraphicFramePr>
          <p:cNvPr id="13" name="図表 12"/>
          <p:cNvGraphicFramePr/>
          <p:nvPr>
            <p:extLst>
              <p:ext uri="{D42A27DB-BD31-4B8C-83A1-F6EECF244321}">
                <p14:modId xmlns:p14="http://schemas.microsoft.com/office/powerpoint/2010/main" val="2904442745"/>
              </p:ext>
            </p:extLst>
          </p:nvPr>
        </p:nvGraphicFramePr>
        <p:xfrm>
          <a:off x="1381240" y="1163871"/>
          <a:ext cx="9261852" cy="42737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正方形/長方形 21"/>
          <p:cNvSpPr/>
          <p:nvPr/>
        </p:nvSpPr>
        <p:spPr>
          <a:xfrm>
            <a:off x="4835705" y="2160585"/>
            <a:ext cx="1668333" cy="369332"/>
          </a:xfrm>
          <a:prstGeom prst="rect">
            <a:avLst/>
          </a:prstGeom>
        </p:spPr>
        <p:txBody>
          <a:bodyPr wrap="square">
            <a:spAutoFit/>
          </a:bodyPr>
          <a:lstStyle/>
          <a:p>
            <a:pPr algn="ctr"/>
            <a:r>
              <a:rPr lang="ja-JP" altLang="en-US" dirty="0">
                <a:solidFill>
                  <a:schemeClr val="accent2"/>
                </a:solidFill>
                <a:latin typeface="メイリオ" panose="020B0604030504040204" pitchFamily="50" charset="-128"/>
                <a:ea typeface="メイリオ" panose="020B0604030504040204" pitchFamily="50" charset="-128"/>
              </a:rPr>
              <a:t>組合</a:t>
            </a:r>
            <a:r>
              <a:rPr lang="ja-JP" altLang="en-US" dirty="0">
                <a:latin typeface="メイリオ" panose="020B0604030504040204" pitchFamily="50" charset="-128"/>
                <a:ea typeface="メイリオ" panose="020B0604030504040204" pitchFamily="50" charset="-128"/>
              </a:rPr>
              <a:t>⇒</a:t>
            </a:r>
            <a:r>
              <a:rPr lang="ja-JP" altLang="en-US" dirty="0">
                <a:solidFill>
                  <a:schemeClr val="accent4"/>
                </a:solidFill>
                <a:latin typeface="メイリオ" panose="020B0604030504040204" pitchFamily="50" charset="-128"/>
                <a:ea typeface="メイリオ" panose="020B0604030504040204" pitchFamily="50" charset="-128"/>
              </a:rPr>
              <a:t>組合員</a:t>
            </a:r>
          </a:p>
        </p:txBody>
      </p:sp>
      <p:sp>
        <p:nvSpPr>
          <p:cNvPr id="23" name="正方形/長方形 22"/>
          <p:cNvSpPr/>
          <p:nvPr/>
        </p:nvSpPr>
        <p:spPr>
          <a:xfrm>
            <a:off x="8350568" y="1326252"/>
            <a:ext cx="1668333" cy="369332"/>
          </a:xfrm>
          <a:prstGeom prst="rect">
            <a:avLst/>
          </a:prstGeom>
        </p:spPr>
        <p:txBody>
          <a:bodyPr wrap="square">
            <a:spAutoFit/>
          </a:bodyPr>
          <a:lstStyle/>
          <a:p>
            <a:pPr algn="ctr"/>
            <a:r>
              <a:rPr lang="ja-JP" altLang="en-US" dirty="0">
                <a:solidFill>
                  <a:schemeClr val="accent4"/>
                </a:solidFill>
                <a:latin typeface="メイリオ" panose="020B0604030504040204" pitchFamily="50" charset="-128"/>
                <a:ea typeface="メイリオ" panose="020B0604030504040204" pitchFamily="50" charset="-128"/>
              </a:rPr>
              <a:t>組合員</a:t>
            </a:r>
            <a:r>
              <a:rPr lang="ja-JP" altLang="en-US" dirty="0">
                <a:latin typeface="メイリオ" panose="020B0604030504040204" pitchFamily="50" charset="-128"/>
                <a:ea typeface="メイリオ" panose="020B0604030504040204" pitchFamily="50" charset="-128"/>
              </a:rPr>
              <a:t>⇒</a:t>
            </a:r>
            <a:r>
              <a:rPr lang="ja-JP" altLang="en-US" dirty="0">
                <a:solidFill>
                  <a:schemeClr val="accent2"/>
                </a:solidFill>
                <a:latin typeface="メイリオ" panose="020B0604030504040204" pitchFamily="50" charset="-128"/>
                <a:ea typeface="メイリオ" panose="020B0604030504040204" pitchFamily="50" charset="-128"/>
              </a:rPr>
              <a:t>組合</a:t>
            </a:r>
          </a:p>
        </p:txBody>
      </p:sp>
      <p:pic>
        <p:nvPicPr>
          <p:cNvPr id="30" name="図 2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7813" y="5260225"/>
            <a:ext cx="1159306" cy="1408133"/>
          </a:xfrm>
          <a:prstGeom prst="rect">
            <a:avLst/>
          </a:prstGeom>
        </p:spPr>
      </p:pic>
      <p:sp>
        <p:nvSpPr>
          <p:cNvPr id="20" name="正方形/長方形 19"/>
          <p:cNvSpPr/>
          <p:nvPr/>
        </p:nvSpPr>
        <p:spPr>
          <a:xfrm>
            <a:off x="6272628" y="2499205"/>
            <a:ext cx="462820" cy="276999"/>
          </a:xfrm>
          <a:prstGeom prst="rect">
            <a:avLst/>
          </a:prstGeom>
        </p:spPr>
        <p:txBody>
          <a:bodyPr wrap="square">
            <a:spAutoFit/>
          </a:bodyPr>
          <a:lstStyle/>
          <a:p>
            <a:r>
              <a:rPr lang="ja-JP" altLang="en-US" sz="1200" dirty="0">
                <a:solidFill>
                  <a:srgbClr val="FF0000"/>
                </a:solidFill>
                <a:latin typeface="メイリオ" panose="020B0604030504040204" pitchFamily="50" charset="-128"/>
                <a:ea typeface="メイリオ" panose="020B0604030504040204" pitchFamily="50" charset="-128"/>
              </a:rPr>
              <a:t>＊</a:t>
            </a:r>
            <a:r>
              <a:rPr lang="en-US" altLang="ja-JP" sz="1200" dirty="0">
                <a:solidFill>
                  <a:srgbClr val="FF0000"/>
                </a:solidFill>
                <a:latin typeface="メイリオ" panose="020B0604030504040204" pitchFamily="50" charset="-128"/>
                <a:ea typeface="メイリオ" panose="020B0604030504040204" pitchFamily="50" charset="-128"/>
              </a:rPr>
              <a:t>1</a:t>
            </a:r>
            <a:endParaRPr lang="ja-JP" altLang="en-US" sz="1200" dirty="0">
              <a:solidFill>
                <a:srgbClr val="FF0000"/>
              </a:solidFill>
            </a:endParaRPr>
          </a:p>
        </p:txBody>
      </p:sp>
      <p:sp>
        <p:nvSpPr>
          <p:cNvPr id="29" name="正方形/長方形 28"/>
          <p:cNvSpPr/>
          <p:nvPr/>
        </p:nvSpPr>
        <p:spPr>
          <a:xfrm>
            <a:off x="10251638" y="3912086"/>
            <a:ext cx="462820" cy="276999"/>
          </a:xfrm>
          <a:prstGeom prst="rect">
            <a:avLst/>
          </a:prstGeom>
        </p:spPr>
        <p:txBody>
          <a:bodyPr wrap="square">
            <a:spAutoFit/>
          </a:bodyPr>
          <a:lstStyle/>
          <a:p>
            <a:r>
              <a:rPr lang="ja-JP" altLang="en-US" sz="1200" dirty="0">
                <a:solidFill>
                  <a:srgbClr val="FF0000"/>
                </a:solidFill>
                <a:latin typeface="メイリオ" panose="020B0604030504040204" pitchFamily="50" charset="-128"/>
                <a:ea typeface="メイリオ" panose="020B0604030504040204" pitchFamily="50" charset="-128"/>
              </a:rPr>
              <a:t>＊</a:t>
            </a:r>
            <a:r>
              <a:rPr lang="en-US" altLang="ja-JP" sz="1200" dirty="0">
                <a:solidFill>
                  <a:srgbClr val="FF0000"/>
                </a:solidFill>
                <a:latin typeface="メイリオ" panose="020B0604030504040204" pitchFamily="50" charset="-128"/>
                <a:ea typeface="メイリオ" panose="020B0604030504040204" pitchFamily="50" charset="-128"/>
              </a:rPr>
              <a:t>2</a:t>
            </a:r>
            <a:endParaRPr lang="ja-JP" altLang="en-US" sz="1200" dirty="0">
              <a:solidFill>
                <a:srgbClr val="FF0000"/>
              </a:solidFill>
            </a:endParaRPr>
          </a:p>
        </p:txBody>
      </p:sp>
      <p:sp>
        <p:nvSpPr>
          <p:cNvPr id="35" name="角丸四角形吹き出し 34"/>
          <p:cNvSpPr/>
          <p:nvPr/>
        </p:nvSpPr>
        <p:spPr>
          <a:xfrm>
            <a:off x="7067006" y="5554617"/>
            <a:ext cx="3753394" cy="924439"/>
          </a:xfrm>
          <a:prstGeom prst="wedgeRoundRectCallout">
            <a:avLst>
              <a:gd name="adj1" fmla="val 35237"/>
              <a:gd name="adj2" fmla="val 63841"/>
              <a:gd name="adj3" fmla="val 16667"/>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角丸四角形吹き出し 35"/>
          <p:cNvSpPr/>
          <p:nvPr/>
        </p:nvSpPr>
        <p:spPr>
          <a:xfrm>
            <a:off x="1309873" y="5062213"/>
            <a:ext cx="3432859" cy="1118837"/>
          </a:xfrm>
          <a:prstGeom prst="wedgeRoundRectCallout">
            <a:avLst>
              <a:gd name="adj1" fmla="val -39717"/>
              <a:gd name="adj2" fmla="val 62784"/>
              <a:gd name="adj3" fmla="val 16667"/>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正方形/長方形 24"/>
          <p:cNvSpPr/>
          <p:nvPr/>
        </p:nvSpPr>
        <p:spPr>
          <a:xfrm>
            <a:off x="1309874" y="5019937"/>
            <a:ext cx="462820" cy="276999"/>
          </a:xfrm>
          <a:prstGeom prst="rect">
            <a:avLst/>
          </a:prstGeom>
        </p:spPr>
        <p:txBody>
          <a:bodyPr wrap="square">
            <a:spAutoFit/>
          </a:bodyPr>
          <a:lstStyle/>
          <a:p>
            <a:r>
              <a:rPr lang="ja-JP" altLang="en-US" sz="1200" dirty="0">
                <a:solidFill>
                  <a:srgbClr val="FF0000"/>
                </a:solidFill>
                <a:latin typeface="メイリオ" panose="020B0604030504040204" pitchFamily="50" charset="-128"/>
                <a:ea typeface="メイリオ" panose="020B0604030504040204" pitchFamily="50" charset="-128"/>
              </a:rPr>
              <a:t>＊</a:t>
            </a:r>
            <a:r>
              <a:rPr lang="en-US" altLang="ja-JP" sz="1200" dirty="0">
                <a:solidFill>
                  <a:srgbClr val="FF0000"/>
                </a:solidFill>
                <a:latin typeface="メイリオ" panose="020B0604030504040204" pitchFamily="50" charset="-128"/>
                <a:ea typeface="メイリオ" panose="020B0604030504040204" pitchFamily="50" charset="-128"/>
              </a:rPr>
              <a:t>1</a:t>
            </a:r>
            <a:endParaRPr lang="ja-JP" altLang="en-US" sz="1200" dirty="0">
              <a:solidFill>
                <a:srgbClr val="FF0000"/>
              </a:solidFill>
            </a:endParaRPr>
          </a:p>
        </p:txBody>
      </p:sp>
      <p:sp>
        <p:nvSpPr>
          <p:cNvPr id="27" name="正方形/長方形 26"/>
          <p:cNvSpPr/>
          <p:nvPr/>
        </p:nvSpPr>
        <p:spPr>
          <a:xfrm>
            <a:off x="1355114" y="5200018"/>
            <a:ext cx="3387619" cy="923330"/>
          </a:xfrm>
          <a:prstGeom prst="rect">
            <a:avLst/>
          </a:prstGeom>
        </p:spPr>
        <p:txBody>
          <a:bodyPr wrap="square">
            <a:spAutoFit/>
          </a:bodyPr>
          <a:lstStyle/>
          <a:p>
            <a:r>
              <a:rPr lang="ja-JP" altLang="en-US" dirty="0">
                <a:latin typeface="メイリオ" panose="020B0604030504040204" pitchFamily="50" charset="-128"/>
                <a:ea typeface="メイリオ" panose="020B0604030504040204" pitchFamily="50" charset="-128"/>
              </a:rPr>
              <a:t>様々な資料を準備しています！</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郵送またはデータ提供可能なのでお気軽にご相談ください。</a:t>
            </a:r>
          </a:p>
        </p:txBody>
      </p:sp>
      <p:sp>
        <p:nvSpPr>
          <p:cNvPr id="37" name="正方形/長方形 36"/>
          <p:cNvSpPr/>
          <p:nvPr/>
        </p:nvSpPr>
        <p:spPr>
          <a:xfrm>
            <a:off x="7230091" y="5534941"/>
            <a:ext cx="462820" cy="276999"/>
          </a:xfrm>
          <a:prstGeom prst="rect">
            <a:avLst/>
          </a:prstGeom>
        </p:spPr>
        <p:txBody>
          <a:bodyPr wrap="square">
            <a:spAutoFit/>
          </a:bodyPr>
          <a:lstStyle/>
          <a:p>
            <a:r>
              <a:rPr lang="ja-JP" altLang="en-US" sz="1200" dirty="0">
                <a:solidFill>
                  <a:srgbClr val="FF0000"/>
                </a:solidFill>
                <a:latin typeface="メイリオ" panose="020B0604030504040204" pitchFamily="50" charset="-128"/>
                <a:ea typeface="メイリオ" panose="020B0604030504040204" pitchFamily="50" charset="-128"/>
              </a:rPr>
              <a:t>＊</a:t>
            </a:r>
            <a:r>
              <a:rPr lang="en-US" altLang="ja-JP" sz="1200" dirty="0">
                <a:solidFill>
                  <a:srgbClr val="FF0000"/>
                </a:solidFill>
                <a:latin typeface="メイリオ" panose="020B0604030504040204" pitchFamily="50" charset="-128"/>
                <a:ea typeface="メイリオ" panose="020B0604030504040204" pitchFamily="50" charset="-128"/>
              </a:rPr>
              <a:t>2</a:t>
            </a:r>
            <a:endParaRPr lang="ja-JP" altLang="en-US" sz="1200" dirty="0">
              <a:solidFill>
                <a:srgbClr val="FF0000"/>
              </a:solidFill>
            </a:endParaRPr>
          </a:p>
        </p:txBody>
      </p:sp>
      <p:sp>
        <p:nvSpPr>
          <p:cNvPr id="38" name="正方形/長方形 37"/>
          <p:cNvSpPr/>
          <p:nvPr/>
        </p:nvSpPr>
        <p:spPr>
          <a:xfrm>
            <a:off x="7171511" y="5729027"/>
            <a:ext cx="3627442" cy="646331"/>
          </a:xfrm>
          <a:prstGeom prst="rect">
            <a:avLst/>
          </a:prstGeom>
        </p:spPr>
        <p:txBody>
          <a:bodyPr wrap="square">
            <a:spAutoFit/>
          </a:bodyPr>
          <a:lstStyle/>
          <a:p>
            <a:r>
              <a:rPr lang="ja-JP" altLang="en-US" dirty="0">
                <a:latin typeface="メイリオ" panose="020B0604030504040204" pitchFamily="50" charset="-128"/>
                <a:ea typeface="メイリオ" panose="020B0604030504040204" pitchFamily="50" charset="-128"/>
              </a:rPr>
              <a:t>自宅に</a:t>
            </a:r>
            <a:r>
              <a:rPr lang="en-US" altLang="ja-JP" dirty="0">
                <a:latin typeface="メイリオ" panose="020B0604030504040204" pitchFamily="50" charset="-128"/>
                <a:ea typeface="メイリオ" panose="020B0604030504040204" pitchFamily="50" charset="-128"/>
              </a:rPr>
              <a:t>DM</a:t>
            </a:r>
            <a:r>
              <a:rPr lang="ja-JP" altLang="en-US" dirty="0">
                <a:latin typeface="メイリオ" panose="020B0604030504040204" pitchFamily="50" charset="-128"/>
                <a:ea typeface="メイリオ" panose="020B0604030504040204" pitchFamily="50" charset="-128"/>
              </a:rPr>
              <a:t>を送ることで配偶者にも共済の魅力を伝えられますね！</a:t>
            </a:r>
            <a:endParaRPr lang="en-US" altLang="ja-JP"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594742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9448800" y="6492875"/>
            <a:ext cx="2743200" cy="365125"/>
          </a:xfrm>
        </p:spPr>
        <p:txBody>
          <a:bodyPr/>
          <a:lstStyle/>
          <a:p>
            <a:fld id="{61988611-1C92-4F00-9D2B-E74DF293D579}" type="slidenum">
              <a:rPr kumimoji="1" lang="ja-JP" altLang="en-US" sz="2400" smtClean="0"/>
              <a:t>3</a:t>
            </a:fld>
            <a:endParaRPr kumimoji="1" lang="ja-JP" altLang="en-US" sz="2400" dirty="0"/>
          </a:p>
        </p:txBody>
      </p:sp>
      <p:sp>
        <p:nvSpPr>
          <p:cNvPr id="3" name="タイトル 1"/>
          <p:cNvSpPr txBox="1">
            <a:spLocks/>
          </p:cNvSpPr>
          <p:nvPr/>
        </p:nvSpPr>
        <p:spPr>
          <a:xfrm>
            <a:off x="-5087" y="128452"/>
            <a:ext cx="11994923" cy="576255"/>
          </a:xfrm>
          <a:prstGeom prst="rect">
            <a:avLst/>
          </a:prstGeom>
        </p:spPr>
        <p:txBody>
          <a:bodyPr>
            <a:normAutofit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ja-JP" altLang="en-US" sz="36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0" name="タイトル 1">
            <a:extLst>
              <a:ext uri="{FF2B5EF4-FFF2-40B4-BE49-F238E27FC236}">
                <a16:creationId xmlns:a16="http://schemas.microsoft.com/office/drawing/2014/main" id="{EAEFEB45-3642-6B5C-048B-533CB961E1BA}"/>
              </a:ext>
            </a:extLst>
          </p:cNvPr>
          <p:cNvSpPr txBox="1">
            <a:spLocks/>
          </p:cNvSpPr>
          <p:nvPr/>
        </p:nvSpPr>
        <p:spPr>
          <a:xfrm>
            <a:off x="-5087" y="128452"/>
            <a:ext cx="12078899" cy="576255"/>
          </a:xfrm>
          <a:prstGeom prst="rect">
            <a:avLst/>
          </a:prstGeom>
        </p:spPr>
        <p:txBody>
          <a:bodyPr>
            <a:normAutofit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b="1" dirty="0">
                <a:solidFill>
                  <a:schemeClr val="accent5">
                    <a:lumMod val="75000"/>
                  </a:schemeClr>
                </a:solidFill>
                <a:latin typeface="メイリオ" panose="020B0604030504040204" pitchFamily="50" charset="-128"/>
                <a:ea typeface="メイリオ" panose="020B0604030504040204" pitchFamily="50" charset="-128"/>
              </a:rPr>
              <a:t>各組合員が「無保障ではないか」把握する</a:t>
            </a:r>
          </a:p>
        </p:txBody>
      </p:sp>
      <p:sp>
        <p:nvSpPr>
          <p:cNvPr id="16" name="正方形/長方形 15">
            <a:extLst>
              <a:ext uri="{FF2B5EF4-FFF2-40B4-BE49-F238E27FC236}">
                <a16:creationId xmlns:a16="http://schemas.microsoft.com/office/drawing/2014/main" id="{B938F0F7-CD67-08EF-784A-BB7017234506}"/>
              </a:ext>
            </a:extLst>
          </p:cNvPr>
          <p:cNvSpPr/>
          <p:nvPr/>
        </p:nvSpPr>
        <p:spPr>
          <a:xfrm>
            <a:off x="67488" y="909564"/>
            <a:ext cx="11250545" cy="1015663"/>
          </a:xfrm>
          <a:prstGeom prst="rect">
            <a:avLst/>
          </a:prstGeom>
        </p:spPr>
        <p:txBody>
          <a:bodyPr wrap="square">
            <a:spAutoFit/>
          </a:bodyPr>
          <a:lstStyle/>
          <a:p>
            <a:r>
              <a:rPr lang="ja-JP" altLang="en-US" sz="2000" dirty="0">
                <a:solidFill>
                  <a:srgbClr val="000000"/>
                </a:solidFill>
                <a:latin typeface="メイリオ" panose="020B0604030504040204" pitchFamily="50" charset="-128"/>
                <a:ea typeface="メイリオ" panose="020B0604030504040204" pitchFamily="50" charset="-128"/>
              </a:rPr>
              <a:t>万が一の際には、</a:t>
            </a:r>
            <a:r>
              <a:rPr lang="ja-JP" altLang="en-US" sz="2000" b="1" dirty="0">
                <a:solidFill>
                  <a:srgbClr val="FF66FF"/>
                </a:solidFill>
                <a:latin typeface="メイリオ" panose="020B0604030504040204" pitchFamily="50" charset="-128"/>
                <a:ea typeface="メイリオ" panose="020B0604030504040204" pitchFamily="50" charset="-128"/>
              </a:rPr>
              <a:t>「金銭的な不安」 </a:t>
            </a:r>
            <a:r>
              <a:rPr lang="ja-JP" altLang="en-US" sz="2000" dirty="0">
                <a:latin typeface="メイリオ" panose="020B0604030504040204" pitchFamily="50" charset="-128"/>
                <a:ea typeface="メイリオ" panose="020B0604030504040204" pitchFamily="50" charset="-128"/>
              </a:rPr>
              <a:t>や</a:t>
            </a:r>
            <a:r>
              <a:rPr lang="ja-JP" altLang="en-US" sz="2000" b="1" dirty="0">
                <a:solidFill>
                  <a:srgbClr val="FF66FF"/>
                </a:solidFill>
                <a:latin typeface="メイリオ" panose="020B0604030504040204" pitchFamily="50" charset="-128"/>
                <a:ea typeface="メイリオ" panose="020B0604030504040204" pitchFamily="50" charset="-128"/>
              </a:rPr>
              <a:t>「精神的な不安」</a:t>
            </a:r>
            <a:r>
              <a:rPr lang="ja-JP" altLang="en-US" sz="2000" dirty="0">
                <a:solidFill>
                  <a:srgbClr val="000000"/>
                </a:solidFill>
                <a:latin typeface="メイリオ" panose="020B0604030504040204" pitchFamily="50" charset="-128"/>
                <a:ea typeface="メイリオ" panose="020B0604030504040204" pitchFamily="50" charset="-128"/>
              </a:rPr>
              <a:t>が発生します。</a:t>
            </a:r>
            <a:endParaRPr lang="en-US" altLang="ja-JP" sz="2000" dirty="0">
              <a:solidFill>
                <a:srgbClr val="000000"/>
              </a:solidFill>
              <a:latin typeface="メイリオ" panose="020B0604030504040204" pitchFamily="50" charset="-128"/>
              <a:ea typeface="メイリオ" panose="020B0604030504040204" pitchFamily="50" charset="-128"/>
            </a:endParaRPr>
          </a:p>
          <a:p>
            <a:r>
              <a:rPr lang="ja-JP" altLang="en-US" sz="2000" dirty="0">
                <a:solidFill>
                  <a:srgbClr val="000000"/>
                </a:solidFill>
                <a:latin typeface="メイリオ" panose="020B0604030504040204" pitchFamily="50" charset="-128"/>
                <a:ea typeface="メイリオ" panose="020B0604030504040204" pitchFamily="50" charset="-128"/>
              </a:rPr>
              <a:t>組合として、</a:t>
            </a:r>
            <a:r>
              <a:rPr lang="ja-JP" altLang="en-US" sz="2000" b="1" dirty="0">
                <a:solidFill>
                  <a:srgbClr val="FF66FF"/>
                </a:solidFill>
                <a:latin typeface="メイリオ" panose="020B0604030504040204" pitchFamily="50" charset="-128"/>
                <a:ea typeface="メイリオ" panose="020B0604030504040204" pitchFamily="50" charset="-128"/>
              </a:rPr>
              <a:t>「不安」</a:t>
            </a:r>
            <a:r>
              <a:rPr lang="ja-JP" altLang="en-US" sz="2000" dirty="0">
                <a:solidFill>
                  <a:srgbClr val="000000"/>
                </a:solidFill>
                <a:latin typeface="メイリオ" panose="020B0604030504040204" pitchFamily="50" charset="-128"/>
                <a:ea typeface="メイリオ" panose="020B0604030504040204" pitchFamily="50" charset="-128"/>
              </a:rPr>
              <a:t>を少しでも取り除くことが大切ではないでしょうか。</a:t>
            </a:r>
            <a:endParaRPr lang="en-US" altLang="ja-JP" sz="2000" dirty="0">
              <a:solidFill>
                <a:srgbClr val="000000"/>
              </a:solidFill>
              <a:latin typeface="メイリオ" panose="020B0604030504040204" pitchFamily="50" charset="-128"/>
              <a:ea typeface="メイリオ" panose="020B0604030504040204" pitchFamily="50" charset="-128"/>
            </a:endParaRPr>
          </a:p>
          <a:p>
            <a:r>
              <a:rPr lang="ja-JP" altLang="en-US" sz="2000" dirty="0">
                <a:solidFill>
                  <a:srgbClr val="000000"/>
                </a:solidFill>
                <a:latin typeface="メイリオ" panose="020B0604030504040204" pitchFamily="50" charset="-128"/>
                <a:ea typeface="メイリオ" panose="020B0604030504040204" pitchFamily="50" charset="-128"/>
              </a:rPr>
              <a:t>そのためにも各組合員が「無保障ではないか」を把握しましょう。</a:t>
            </a:r>
            <a:endParaRPr lang="en-US" altLang="ja-JP" sz="2000" dirty="0">
              <a:solidFill>
                <a:srgbClr val="000000"/>
              </a:solidFill>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8D945018-F102-CB13-2E9E-EB58E24A34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99433" y="142012"/>
            <a:ext cx="990403" cy="1159814"/>
          </a:xfrm>
          <a:prstGeom prst="rect">
            <a:avLst/>
          </a:prstGeom>
        </p:spPr>
      </p:pic>
      <p:sp>
        <p:nvSpPr>
          <p:cNvPr id="7" name="テキスト ボックス 6">
            <a:extLst>
              <a:ext uri="{FF2B5EF4-FFF2-40B4-BE49-F238E27FC236}">
                <a16:creationId xmlns:a16="http://schemas.microsoft.com/office/drawing/2014/main" id="{53E76EA1-834C-21CF-6CE6-450CB683A7B1}"/>
              </a:ext>
            </a:extLst>
          </p:cNvPr>
          <p:cNvSpPr txBox="1"/>
          <p:nvPr/>
        </p:nvSpPr>
        <p:spPr>
          <a:xfrm>
            <a:off x="239697" y="6197778"/>
            <a:ext cx="11834115"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把握するための手段として</a:t>
            </a:r>
            <a:r>
              <a:rPr kumimoji="1" lang="en-US" altLang="ja-JP" sz="2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2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むほゼロ（アンケート）</a:t>
            </a:r>
            <a:r>
              <a:rPr kumimoji="1" lang="en-US" altLang="ja-JP" sz="2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2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を準備しております。</a:t>
            </a:r>
            <a:endParaRPr kumimoji="1" lang="en-US" altLang="ja-JP" sz="2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8" name="下矢印 4">
            <a:extLst>
              <a:ext uri="{FF2B5EF4-FFF2-40B4-BE49-F238E27FC236}">
                <a16:creationId xmlns:a16="http://schemas.microsoft.com/office/drawing/2014/main" id="{77003EAB-574E-A407-2FEB-754877B30DA0}"/>
              </a:ext>
            </a:extLst>
          </p:cNvPr>
          <p:cNvSpPr/>
          <p:nvPr/>
        </p:nvSpPr>
        <p:spPr>
          <a:xfrm rot="16200000">
            <a:off x="6567278" y="3072496"/>
            <a:ext cx="2196740" cy="1369670"/>
          </a:xfrm>
          <a:prstGeom prst="downArrow">
            <a:avLst/>
          </a:prstGeom>
          <a:solidFill>
            <a:schemeClr val="accent6">
              <a:lumMod val="60000"/>
              <a:lumOff val="4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 name="テキスト ボックス 17">
            <a:extLst>
              <a:ext uri="{FF2B5EF4-FFF2-40B4-BE49-F238E27FC236}">
                <a16:creationId xmlns:a16="http://schemas.microsoft.com/office/drawing/2014/main" id="{74C6BBD7-F67D-8CE7-FA2C-041A1397A8FE}"/>
              </a:ext>
            </a:extLst>
          </p:cNvPr>
          <p:cNvSpPr txBox="1"/>
          <p:nvPr/>
        </p:nvSpPr>
        <p:spPr>
          <a:xfrm>
            <a:off x="7993771" y="2766512"/>
            <a:ext cx="3616592" cy="266226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700" b="0" i="0" u="none" strike="noStrike" kern="1200" cap="none" spc="0" normalizeH="0" baseline="0" noProof="0" dirty="0">
                <a:ln>
                  <a:noFill/>
                </a:ln>
                <a:solidFill>
                  <a:schemeClr val="tx1">
                    <a:lumMod val="65000"/>
                    <a:lumOff val="35000"/>
                  </a:schemeClr>
                </a:solidFill>
                <a:effectLst/>
                <a:uLnTx/>
                <a:uFillTx/>
                <a:latin typeface="メイリオ" panose="020B0604030504040204" pitchFamily="50" charset="-128"/>
                <a:ea typeface="メイリオ" panose="020B0604030504040204" pitchFamily="50" charset="-128"/>
                <a:cs typeface="+mn-cs"/>
              </a:rPr>
              <a:t>０</a:t>
            </a:r>
            <a:r>
              <a:rPr lang="ja-JP" altLang="en-US" sz="8800" dirty="0">
                <a:solidFill>
                  <a:schemeClr val="tx1">
                    <a:lumMod val="65000"/>
                    <a:lumOff val="35000"/>
                  </a:schemeClr>
                </a:solidFill>
                <a:latin typeface="メイリオ" panose="020B0604030504040204" pitchFamily="50" charset="-128"/>
                <a:ea typeface="メイリオ" panose="020B0604030504040204" pitchFamily="50" charset="-128"/>
              </a:rPr>
              <a:t>人</a:t>
            </a:r>
            <a:endParaRPr kumimoji="1" lang="en-US" altLang="ja-JP" sz="8800" b="0" i="0" u="none" strike="noStrike" kern="1200" cap="none" spc="0" normalizeH="0" baseline="0" noProof="0" dirty="0">
              <a:ln>
                <a:noFill/>
              </a:ln>
              <a:solidFill>
                <a:schemeClr val="tx1">
                  <a:lumMod val="65000"/>
                  <a:lumOff val="35000"/>
                </a:schemeClr>
              </a:solidFill>
              <a:effectLst/>
              <a:uLnTx/>
              <a:uFillTx/>
              <a:latin typeface="メイリオ" panose="020B0604030504040204" pitchFamily="50" charset="-128"/>
              <a:ea typeface="メイリオ" panose="020B0604030504040204" pitchFamily="50" charset="-128"/>
            </a:endParaRPr>
          </a:p>
        </p:txBody>
      </p:sp>
      <p:pic>
        <p:nvPicPr>
          <p:cNvPr id="13" name="図 12"/>
          <p:cNvPicPr>
            <a:picLocks noChangeAspect="1"/>
          </p:cNvPicPr>
          <p:nvPr/>
        </p:nvPicPr>
        <p:blipFill rotWithShape="1">
          <a:blip r:embed="rId3"/>
          <a:srcRect l="4246" t="6720" r="7540"/>
          <a:stretch/>
        </p:blipFill>
        <p:spPr>
          <a:xfrm>
            <a:off x="107576" y="2239738"/>
            <a:ext cx="4464424" cy="3273910"/>
          </a:xfrm>
          <a:prstGeom prst="rect">
            <a:avLst/>
          </a:prstGeom>
          <a:ln>
            <a:solidFill>
              <a:schemeClr val="accent1"/>
            </a:solidFill>
          </a:ln>
        </p:spPr>
      </p:pic>
      <p:sp>
        <p:nvSpPr>
          <p:cNvPr id="19" name="テキスト ボックス 18">
            <a:extLst>
              <a:ext uri="{FF2B5EF4-FFF2-40B4-BE49-F238E27FC236}">
                <a16:creationId xmlns:a16="http://schemas.microsoft.com/office/drawing/2014/main" id="{53E76EA1-834C-21CF-6CE6-450CB683A7B1}"/>
              </a:ext>
            </a:extLst>
          </p:cNvPr>
          <p:cNvSpPr txBox="1"/>
          <p:nvPr/>
        </p:nvSpPr>
        <p:spPr>
          <a:xfrm>
            <a:off x="1364273" y="5549680"/>
            <a:ext cx="1182030"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chemeClr val="accent1">
                    <a:lumMod val="75000"/>
                  </a:schemeClr>
                </a:solidFill>
                <a:effectLst/>
                <a:uLnTx/>
                <a:uFillTx/>
                <a:latin typeface="メイリオ" panose="020B0604030504040204" pitchFamily="50" charset="-128"/>
                <a:ea typeface="メイリオ" panose="020B0604030504040204" pitchFamily="50" charset="-128"/>
                <a:cs typeface="+mn-cs"/>
              </a:rPr>
              <a:t>未加入</a:t>
            </a:r>
            <a:endParaRPr kumimoji="1" lang="en-US" altLang="ja-JP" sz="2400" b="0" i="0" u="none" strike="noStrike" kern="1200" cap="none" spc="0" normalizeH="0" baseline="0" noProof="0" dirty="0">
              <a:ln>
                <a:noFill/>
              </a:ln>
              <a:solidFill>
                <a:schemeClr val="accent1">
                  <a:lumMod val="75000"/>
                </a:schemeClr>
              </a:solidFill>
              <a:effectLst/>
              <a:uLnTx/>
              <a:uFillTx/>
              <a:latin typeface="メイリオ" panose="020B0604030504040204" pitchFamily="50" charset="-128"/>
              <a:ea typeface="メイリオ" panose="020B0604030504040204" pitchFamily="50" charset="-128"/>
              <a:cs typeface="+mn-cs"/>
            </a:endParaRPr>
          </a:p>
        </p:txBody>
      </p:sp>
      <p:sp>
        <p:nvSpPr>
          <p:cNvPr id="20" name="テキスト ボックス 19">
            <a:extLst>
              <a:ext uri="{FF2B5EF4-FFF2-40B4-BE49-F238E27FC236}">
                <a16:creationId xmlns:a16="http://schemas.microsoft.com/office/drawing/2014/main" id="{53E76EA1-834C-21CF-6CE6-450CB683A7B1}"/>
              </a:ext>
            </a:extLst>
          </p:cNvPr>
          <p:cNvSpPr txBox="1"/>
          <p:nvPr/>
        </p:nvSpPr>
        <p:spPr>
          <a:xfrm>
            <a:off x="2423130" y="5542212"/>
            <a:ext cx="1114680" cy="47075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加入</a:t>
            </a:r>
            <a:endParaRPr kumimoji="1" lang="en-US" altLang="ja-JP" sz="24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p:txBody>
      </p:sp>
      <p:sp>
        <p:nvSpPr>
          <p:cNvPr id="21" name="テキスト ボックス 20">
            <a:extLst>
              <a:ext uri="{FF2B5EF4-FFF2-40B4-BE49-F238E27FC236}">
                <a16:creationId xmlns:a16="http://schemas.microsoft.com/office/drawing/2014/main" id="{53E76EA1-834C-21CF-6CE6-450CB683A7B1}"/>
              </a:ext>
            </a:extLst>
          </p:cNvPr>
          <p:cNvSpPr txBox="1"/>
          <p:nvPr/>
        </p:nvSpPr>
        <p:spPr>
          <a:xfrm>
            <a:off x="3362373" y="5542915"/>
            <a:ext cx="987245"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chemeClr val="accent2"/>
                </a:solidFill>
                <a:effectLst/>
                <a:uLnTx/>
                <a:uFillTx/>
                <a:latin typeface="メイリオ" panose="020B0604030504040204" pitchFamily="50" charset="-128"/>
                <a:ea typeface="メイリオ" panose="020B0604030504040204" pitchFamily="50" charset="-128"/>
                <a:cs typeface="+mn-cs"/>
              </a:rPr>
              <a:t>不明</a:t>
            </a:r>
            <a:endParaRPr kumimoji="1" lang="en-US" altLang="ja-JP" sz="2400" b="0" i="0" u="none" strike="noStrike" kern="1200" cap="none" spc="0" normalizeH="0" baseline="0" noProof="0" dirty="0">
              <a:ln>
                <a:noFill/>
              </a:ln>
              <a:solidFill>
                <a:schemeClr val="accent2"/>
              </a:solidFill>
              <a:effectLst/>
              <a:uLnTx/>
              <a:uFillTx/>
              <a:latin typeface="メイリオ" panose="020B0604030504040204" pitchFamily="50" charset="-128"/>
              <a:ea typeface="メイリオ" panose="020B0604030504040204" pitchFamily="50" charset="-128"/>
              <a:cs typeface="+mn-cs"/>
            </a:endParaRPr>
          </a:p>
        </p:txBody>
      </p:sp>
      <p:pic>
        <p:nvPicPr>
          <p:cNvPr id="11" name="図 10"/>
          <p:cNvPicPr>
            <a:picLocks noChangeAspect="1"/>
          </p:cNvPicPr>
          <p:nvPr/>
        </p:nvPicPr>
        <p:blipFill rotWithShape="1">
          <a:blip r:embed="rId4"/>
          <a:srcRect b="14817"/>
          <a:stretch/>
        </p:blipFill>
        <p:spPr>
          <a:xfrm>
            <a:off x="3529347" y="3002494"/>
            <a:ext cx="3359187" cy="2009779"/>
          </a:xfrm>
          <a:prstGeom prst="rect">
            <a:avLst/>
          </a:prstGeom>
          <a:solidFill>
            <a:schemeClr val="bg1"/>
          </a:solidFill>
          <a:ln>
            <a:solidFill>
              <a:schemeClr val="accent1"/>
            </a:solidFill>
          </a:ln>
        </p:spPr>
      </p:pic>
      <p:sp>
        <p:nvSpPr>
          <p:cNvPr id="24" name="テキスト ボックス 23">
            <a:extLst>
              <a:ext uri="{FF2B5EF4-FFF2-40B4-BE49-F238E27FC236}">
                <a16:creationId xmlns:a16="http://schemas.microsoft.com/office/drawing/2014/main" id="{53E76EA1-834C-21CF-6CE6-450CB683A7B1}"/>
              </a:ext>
            </a:extLst>
          </p:cNvPr>
          <p:cNvSpPr txBox="1"/>
          <p:nvPr/>
        </p:nvSpPr>
        <p:spPr>
          <a:xfrm>
            <a:off x="8789239" y="4873773"/>
            <a:ext cx="2705395"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lumMod val="85000"/>
                    <a:lumOff val="15000"/>
                  </a:schemeClr>
                </a:solidFill>
                <a:effectLst/>
                <a:uLnTx/>
                <a:uFillTx/>
                <a:latin typeface="メイリオ" panose="020B0604030504040204" pitchFamily="50" charset="-128"/>
                <a:ea typeface="メイリオ" panose="020B0604030504040204" pitchFamily="50" charset="-128"/>
                <a:cs typeface="+mn-cs"/>
              </a:rPr>
              <a:t>健康状態等で加入できない人を除く</a:t>
            </a:r>
            <a:endParaRPr kumimoji="1" lang="en-US" altLang="ja-JP" sz="1200" b="0" i="0" u="none" strike="noStrike" kern="1200" cap="none" spc="0" normalizeH="0" baseline="0" noProof="0" dirty="0">
              <a:ln>
                <a:noFill/>
              </a:ln>
              <a:solidFill>
                <a:schemeClr val="tx1">
                  <a:lumMod val="85000"/>
                  <a:lumOff val="15000"/>
                </a:schemeClr>
              </a:solidFill>
              <a:effectLst/>
              <a:uLnTx/>
              <a:uFillTx/>
              <a:latin typeface="メイリオ" panose="020B0604030504040204" pitchFamily="50" charset="-128"/>
              <a:ea typeface="メイリオ" panose="020B0604030504040204" pitchFamily="50" charset="-128"/>
              <a:cs typeface="+mn-cs"/>
            </a:endParaRPr>
          </a:p>
        </p:txBody>
      </p:sp>
      <p:sp>
        <p:nvSpPr>
          <p:cNvPr id="25" name="テキスト ボックス 24">
            <a:extLst>
              <a:ext uri="{FF2B5EF4-FFF2-40B4-BE49-F238E27FC236}">
                <a16:creationId xmlns:a16="http://schemas.microsoft.com/office/drawing/2014/main" id="{53E76EA1-834C-21CF-6CE6-450CB683A7B1}"/>
              </a:ext>
            </a:extLst>
          </p:cNvPr>
          <p:cNvSpPr txBox="1"/>
          <p:nvPr/>
        </p:nvSpPr>
        <p:spPr>
          <a:xfrm>
            <a:off x="6935345" y="3370205"/>
            <a:ext cx="1472055" cy="830997"/>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n-cs"/>
              </a:rPr>
              <a:t>個別</a:t>
            </a:r>
            <a:endParaRPr kumimoji="1" lang="en-US" altLang="ja-JP" sz="24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n-cs"/>
              </a:rPr>
              <a:t>フォロー</a:t>
            </a:r>
            <a:endParaRPr kumimoji="1" lang="en-US" altLang="ja-JP" sz="24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n-cs"/>
            </a:endParaRPr>
          </a:p>
        </p:txBody>
      </p:sp>
      <p:sp>
        <p:nvSpPr>
          <p:cNvPr id="5" name="正方形/長方形 4"/>
          <p:cNvSpPr/>
          <p:nvPr/>
        </p:nvSpPr>
        <p:spPr>
          <a:xfrm>
            <a:off x="2452167" y="2457852"/>
            <a:ext cx="4424223" cy="5288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53E76EA1-834C-21CF-6CE6-450CB683A7B1}"/>
              </a:ext>
            </a:extLst>
          </p:cNvPr>
          <p:cNvSpPr txBox="1"/>
          <p:nvPr/>
        </p:nvSpPr>
        <p:spPr>
          <a:xfrm>
            <a:off x="2278343" y="2508904"/>
            <a:ext cx="4704320" cy="523220"/>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chemeClr val="accent6">
                    <a:lumMod val="50000"/>
                  </a:schemeClr>
                </a:solidFill>
                <a:effectLst/>
                <a:uLnTx/>
                <a:uFillTx/>
                <a:latin typeface="メイリオ" panose="020B0604030504040204" pitchFamily="50" charset="-128"/>
                <a:ea typeface="メイリオ" panose="020B0604030504040204" pitchFamily="50" charset="-128"/>
                <a:cs typeface="+mn-cs"/>
              </a:rPr>
              <a:t>未加入者</a:t>
            </a:r>
            <a:r>
              <a:rPr kumimoji="1" lang="en-US" altLang="ja-JP" sz="2800" b="1" i="0" u="none" strike="noStrike" kern="1200" cap="none" spc="0" normalizeH="0" baseline="0" noProof="0" dirty="0">
                <a:ln>
                  <a:noFill/>
                </a:ln>
                <a:solidFill>
                  <a:schemeClr val="accent6">
                    <a:lumMod val="50000"/>
                  </a:schemeClr>
                </a:solidFill>
                <a:effectLst/>
                <a:uLnTx/>
                <a:uFillTx/>
                <a:latin typeface="メイリオ" panose="020B0604030504040204" pitchFamily="50" charset="-128"/>
                <a:ea typeface="メイリオ" panose="020B0604030504040204" pitchFamily="50" charset="-128"/>
                <a:cs typeface="+mn-cs"/>
              </a:rPr>
              <a:t>(</a:t>
            </a:r>
            <a:r>
              <a:rPr kumimoji="1" lang="ja-JP" altLang="en-US" sz="2800" b="1" i="0" u="none" strike="noStrike" kern="1200" cap="none" spc="0" normalizeH="0" baseline="0" noProof="0" dirty="0">
                <a:ln>
                  <a:noFill/>
                </a:ln>
                <a:solidFill>
                  <a:schemeClr val="accent6">
                    <a:lumMod val="50000"/>
                  </a:schemeClr>
                </a:solidFill>
                <a:effectLst/>
                <a:uLnTx/>
                <a:uFillTx/>
                <a:latin typeface="メイリオ" panose="020B0604030504040204" pitchFamily="50" charset="-128"/>
                <a:ea typeface="メイリオ" panose="020B0604030504040204" pitchFamily="50" charset="-128"/>
                <a:cs typeface="+mn-cs"/>
              </a:rPr>
              <a:t>無保障者</a:t>
            </a:r>
            <a:r>
              <a:rPr kumimoji="1" lang="en-US" altLang="ja-JP" sz="2800" b="1" i="0" u="none" strike="noStrike" kern="1200" cap="none" spc="0" normalizeH="0" baseline="0" noProof="0" dirty="0">
                <a:ln>
                  <a:noFill/>
                </a:ln>
                <a:solidFill>
                  <a:schemeClr val="accent6">
                    <a:lumMod val="50000"/>
                  </a:schemeClr>
                </a:solidFill>
                <a:effectLst/>
                <a:uLnTx/>
                <a:uFillTx/>
                <a:latin typeface="メイリオ" panose="020B0604030504040204" pitchFamily="50" charset="-128"/>
                <a:ea typeface="メイリオ" panose="020B0604030504040204" pitchFamily="50" charset="-128"/>
                <a:cs typeface="+mn-cs"/>
              </a:rPr>
              <a:t>)</a:t>
            </a:r>
            <a:r>
              <a:rPr kumimoji="1" lang="ja-JP" altLang="en-US" sz="2800" b="1" i="0" u="none" strike="noStrike" kern="1200" cap="none" spc="0" normalizeH="0" baseline="0" noProof="0" dirty="0">
                <a:ln>
                  <a:noFill/>
                </a:ln>
                <a:solidFill>
                  <a:schemeClr val="accent6">
                    <a:lumMod val="50000"/>
                  </a:schemeClr>
                </a:solidFill>
                <a:effectLst/>
                <a:uLnTx/>
                <a:uFillTx/>
                <a:latin typeface="メイリオ" panose="020B0604030504040204" pitchFamily="50" charset="-128"/>
                <a:ea typeface="メイリオ" panose="020B0604030504040204" pitchFamily="50" charset="-128"/>
                <a:cs typeface="+mn-cs"/>
              </a:rPr>
              <a:t>を把握</a:t>
            </a:r>
            <a:endParaRPr kumimoji="1" lang="en-US" altLang="ja-JP" sz="2800" b="1" i="0" u="none" strike="noStrike" kern="1200" cap="none" spc="0" normalizeH="0" baseline="0" noProof="0" dirty="0">
              <a:ln>
                <a:noFill/>
              </a:ln>
              <a:solidFill>
                <a:schemeClr val="accent6">
                  <a:lumMod val="50000"/>
                </a:schemeClr>
              </a:solidFill>
              <a:effectLst/>
              <a:uLnTx/>
              <a:uFillTx/>
              <a:latin typeface="メイリオ" panose="020B0604030504040204" pitchFamily="50" charset="-128"/>
              <a:ea typeface="メイリオ" panose="020B0604030504040204" pitchFamily="50" charset="-128"/>
              <a:cs typeface="+mn-cs"/>
            </a:endParaRPr>
          </a:p>
        </p:txBody>
      </p:sp>
      <p:sp>
        <p:nvSpPr>
          <p:cNvPr id="6" name="屈折矢印 5"/>
          <p:cNvSpPr/>
          <p:nvPr/>
        </p:nvSpPr>
        <p:spPr>
          <a:xfrm rot="5400000" flipH="1">
            <a:off x="1249429" y="3231302"/>
            <a:ext cx="1810735" cy="547930"/>
          </a:xfrm>
          <a:prstGeom prst="bentUp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54957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角丸四角形 18"/>
          <p:cNvSpPr/>
          <p:nvPr/>
        </p:nvSpPr>
        <p:spPr>
          <a:xfrm>
            <a:off x="193307" y="3812659"/>
            <a:ext cx="11765965" cy="2769989"/>
          </a:xfrm>
          <a:prstGeom prst="round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 name="タイトル 1"/>
          <p:cNvSpPr>
            <a:spLocks noGrp="1"/>
          </p:cNvSpPr>
          <p:nvPr>
            <p:ph type="title"/>
          </p:nvPr>
        </p:nvSpPr>
        <p:spPr>
          <a:xfrm>
            <a:off x="-1" y="-27882"/>
            <a:ext cx="7762241" cy="881233"/>
          </a:xfrm>
        </p:spPr>
        <p:txBody>
          <a:bodyPr>
            <a:normAutofit fontScale="90000"/>
          </a:bodyPr>
          <a:lstStyle/>
          <a:p>
            <a:r>
              <a:rPr lang="en-US" altLang="ja-JP" sz="36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3600" b="1" dirty="0">
                <a:solidFill>
                  <a:schemeClr val="accent5">
                    <a:lumMod val="75000"/>
                  </a:schemeClr>
                </a:solidFill>
                <a:latin typeface="メイリオ" panose="020B0604030504040204" pitchFamily="50" charset="-128"/>
                <a:ea typeface="メイリオ" panose="020B0604030504040204" pitchFamily="50" charset="-128"/>
              </a:rPr>
              <a:t>むほゼロ（アンケート）</a:t>
            </a:r>
            <a:r>
              <a:rPr lang="en-US" altLang="ja-JP" sz="36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3600" b="1" dirty="0">
                <a:solidFill>
                  <a:schemeClr val="accent5">
                    <a:lumMod val="75000"/>
                  </a:schemeClr>
                </a:solidFill>
                <a:latin typeface="メイリオ" panose="020B0604030504040204" pitchFamily="50" charset="-128"/>
                <a:ea typeface="メイリオ" panose="020B0604030504040204" pitchFamily="50" charset="-128"/>
              </a:rPr>
              <a:t>について</a:t>
            </a:r>
          </a:p>
        </p:txBody>
      </p:sp>
      <p:sp>
        <p:nvSpPr>
          <p:cNvPr id="3" name="スライド番号プレースホルダー 2">
            <a:extLst>
              <a:ext uri="{FF2B5EF4-FFF2-40B4-BE49-F238E27FC236}">
                <a16:creationId xmlns:a16="http://schemas.microsoft.com/office/drawing/2014/main" id="{D98F13CB-4B2C-4E9C-A8F5-DFDFCA641731}"/>
              </a:ext>
            </a:extLst>
          </p:cNvPr>
          <p:cNvSpPr>
            <a:spLocks noGrp="1"/>
          </p:cNvSpPr>
          <p:nvPr>
            <p:ph type="sldNum" sz="quarter" idx="12"/>
          </p:nvPr>
        </p:nvSpPr>
        <p:spPr/>
        <p:txBody>
          <a:bodyPr/>
          <a:lstStyle/>
          <a:p>
            <a:fld id="{61988611-1C92-4F00-9D2B-E74DF293D579}" type="slidenum">
              <a:rPr lang="ja-JP" altLang="en-US" smtClean="0"/>
              <a:pPr/>
              <a:t>4</a:t>
            </a:fld>
            <a:endParaRPr lang="ja-JP" altLang="en-US"/>
          </a:p>
        </p:txBody>
      </p:sp>
      <p:sp>
        <p:nvSpPr>
          <p:cNvPr id="5" name="正方形/長方形 4"/>
          <p:cNvSpPr/>
          <p:nvPr/>
        </p:nvSpPr>
        <p:spPr>
          <a:xfrm>
            <a:off x="286909" y="3923224"/>
            <a:ext cx="5731056" cy="461665"/>
          </a:xfrm>
          <a:prstGeom prst="rect">
            <a:avLst/>
          </a:prstGeom>
        </p:spPr>
        <p:txBody>
          <a:bodyPr wrap="none">
            <a:spAutoFit/>
          </a:bodyPr>
          <a:lstStyle/>
          <a:p>
            <a:pPr algn="just"/>
            <a:r>
              <a:rPr lang="en-US" altLang="ja-JP" sz="2400" b="1" kern="100" dirty="0">
                <a:solidFill>
                  <a:srgbClr val="002060"/>
                </a:solidFill>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2400" b="1" kern="100" dirty="0">
                <a:solidFill>
                  <a:srgbClr val="002060"/>
                </a:solidFill>
                <a:latin typeface="メイリオ" panose="020B0604030504040204" pitchFamily="50" charset="-128"/>
                <a:ea typeface="メイリオ" panose="020B0604030504040204" pitchFamily="50" charset="-128"/>
                <a:cs typeface="Times New Roman" panose="02020603050405020304" pitchFamily="18" charset="0"/>
              </a:rPr>
              <a:t>アンケート</a:t>
            </a:r>
            <a:r>
              <a:rPr lang="ja-JP" altLang="ja-JP" sz="2400" b="1" kern="100" dirty="0">
                <a:solidFill>
                  <a:srgbClr val="002060"/>
                </a:solidFill>
                <a:latin typeface="メイリオ" panose="020B0604030504040204" pitchFamily="50" charset="-128"/>
                <a:ea typeface="メイリオ" panose="020B0604030504040204" pitchFamily="50" charset="-128"/>
                <a:cs typeface="Times New Roman" panose="02020603050405020304" pitchFamily="18" charset="0"/>
              </a:rPr>
              <a:t>サンプル</a:t>
            </a:r>
            <a:r>
              <a:rPr lang="ja-JP" altLang="en-US" sz="1600" b="1" kern="100" dirty="0">
                <a:solidFill>
                  <a:srgbClr val="002060"/>
                </a:solidFill>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600" b="1" kern="100" dirty="0">
                <a:solidFill>
                  <a:srgbClr val="002060"/>
                </a:solidFill>
                <a:latin typeface="メイリオ" panose="020B0604030504040204" pitchFamily="50" charset="-128"/>
                <a:ea typeface="メイリオ" panose="020B0604030504040204" pitchFamily="50" charset="-128"/>
                <a:cs typeface="Times New Roman" panose="02020603050405020304" pitchFamily="18" charset="0"/>
              </a:rPr>
              <a:t>Microsoft Forms</a:t>
            </a:r>
            <a:r>
              <a:rPr lang="ja-JP" altLang="en-US" sz="1600" b="1" kern="100" dirty="0">
                <a:solidFill>
                  <a:srgbClr val="002060"/>
                </a:solidFill>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2400" b="1" kern="100" dirty="0">
                <a:solidFill>
                  <a:srgbClr val="002060"/>
                </a:solidFill>
                <a:latin typeface="メイリオ" panose="020B0604030504040204" pitchFamily="50" charset="-128"/>
                <a:ea typeface="メイリオ" panose="020B0604030504040204" pitchFamily="50" charset="-128"/>
                <a:cs typeface="Times New Roman" panose="02020603050405020304" pitchFamily="18" charset="0"/>
              </a:rPr>
              <a:t>】</a:t>
            </a:r>
          </a:p>
        </p:txBody>
      </p:sp>
      <p:sp>
        <p:nvSpPr>
          <p:cNvPr id="13" name="正方形/長方形 12"/>
          <p:cNvSpPr/>
          <p:nvPr/>
        </p:nvSpPr>
        <p:spPr>
          <a:xfrm>
            <a:off x="6884054" y="4452764"/>
            <a:ext cx="3841148" cy="769441"/>
          </a:xfrm>
          <a:prstGeom prst="rect">
            <a:avLst/>
          </a:prstGeom>
        </p:spPr>
        <p:txBody>
          <a:bodyPr wrap="square">
            <a:spAutoFit/>
          </a:bodyPr>
          <a:lstStyle/>
          <a:p>
            <a:pPr algn="ctr"/>
            <a:r>
              <a:rPr lang="ja-JP" altLang="ja-JP" kern="100" dirty="0">
                <a:latin typeface="メイリオ" panose="020B0604030504040204" pitchFamily="50" charset="-128"/>
                <a:ea typeface="メイリオ" panose="020B0604030504040204" pitchFamily="50" charset="-128"/>
                <a:cs typeface="Times New Roman" panose="02020603050405020304" pitchFamily="18" charset="0"/>
              </a:rPr>
              <a:t>けんこう共済アシスト</a:t>
            </a:r>
            <a:r>
              <a:rPr lang="en-US" altLang="ja-JP" kern="100" dirty="0">
                <a:latin typeface="メイリオ" panose="020B0604030504040204" pitchFamily="50" charset="-128"/>
                <a:ea typeface="メイリオ" panose="020B0604030504040204" pitchFamily="50" charset="-128"/>
                <a:cs typeface="Times New Roman" panose="02020603050405020304" pitchFamily="18" charset="0"/>
              </a:rPr>
              <a:t>Ver.</a:t>
            </a:r>
            <a:endParaRPr lang="ja-JP" altLang="ja-JP" kern="100" dirty="0">
              <a:latin typeface="メイリオ" panose="020B0604030504040204" pitchFamily="50" charset="-128"/>
              <a:ea typeface="メイリオ" panose="020B0604030504040204" pitchFamily="50" charset="-128"/>
              <a:cs typeface="Times New Roman" panose="02020603050405020304" pitchFamily="18" charset="0"/>
            </a:endParaRPr>
          </a:p>
          <a:p>
            <a:pPr algn="ctr"/>
            <a:r>
              <a:rPr lang="en-US" altLang="ja-JP" sz="1200" kern="100" dirty="0">
                <a:latin typeface="メイリオ" panose="020B0604030504040204" pitchFamily="50" charset="-128"/>
                <a:ea typeface="メイリオ" panose="020B0604030504040204" pitchFamily="50" charset="-128"/>
                <a:cs typeface="Times New Roman" panose="02020603050405020304" pitchFamily="18" charset="0"/>
              </a:rPr>
              <a:t>URL</a:t>
            </a:r>
            <a:r>
              <a:rPr lang="ja-JP" altLang="ja-JP" sz="1200" kern="100" dirty="0">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200" kern="100" dirty="0">
                <a:latin typeface="メイリオ" panose="020B0604030504040204" pitchFamily="50" charset="-128"/>
                <a:ea typeface="メイリオ" panose="020B0604030504040204" pitchFamily="50" charset="-128"/>
                <a:cs typeface="Times New Roman" panose="02020603050405020304" pitchFamily="18" charset="0"/>
                <a:hlinkClick r:id="rId2"/>
              </a:rPr>
              <a:t>https://forms.office.com/r/ggMNuViEYE</a:t>
            </a:r>
            <a:endParaRPr lang="en-US" altLang="ja-JP" sz="12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ctr"/>
            <a:r>
              <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rPr>
              <a:t>QR</a:t>
            </a:r>
            <a:r>
              <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rPr>
              <a:t>コード</a:t>
            </a:r>
          </a:p>
        </p:txBody>
      </p:sp>
      <p:sp>
        <p:nvSpPr>
          <p:cNvPr id="14" name="正方形/長方形 13"/>
          <p:cNvSpPr/>
          <p:nvPr/>
        </p:nvSpPr>
        <p:spPr>
          <a:xfrm>
            <a:off x="958640" y="4452764"/>
            <a:ext cx="3945133" cy="769441"/>
          </a:xfrm>
          <a:prstGeom prst="rect">
            <a:avLst/>
          </a:prstGeom>
        </p:spPr>
        <p:txBody>
          <a:bodyPr wrap="square">
            <a:spAutoFit/>
          </a:bodyPr>
          <a:lstStyle/>
          <a:p>
            <a:pPr algn="ctr"/>
            <a:r>
              <a:rPr lang="ja-JP" altLang="ja-JP" kern="100" dirty="0">
                <a:latin typeface="メイリオ" panose="020B0604030504040204" pitchFamily="50" charset="-128"/>
                <a:ea typeface="メイリオ" panose="020B0604030504040204" pitchFamily="50" charset="-128"/>
                <a:cs typeface="Times New Roman" panose="02020603050405020304" pitchFamily="18" charset="0"/>
              </a:rPr>
              <a:t>けんこう共済</a:t>
            </a:r>
            <a:r>
              <a:rPr lang="en-US" altLang="ja-JP" kern="100" dirty="0">
                <a:latin typeface="メイリオ" panose="020B0604030504040204" pitchFamily="50" charset="-128"/>
                <a:ea typeface="メイリオ" panose="020B0604030504040204" pitchFamily="50" charset="-128"/>
                <a:cs typeface="Times New Roman" panose="02020603050405020304" pitchFamily="18" charset="0"/>
              </a:rPr>
              <a:t>Ver.</a:t>
            </a:r>
            <a:endParaRPr lang="ja-JP" altLang="ja-JP" kern="100" dirty="0">
              <a:latin typeface="メイリオ" panose="020B0604030504040204" pitchFamily="50" charset="-128"/>
              <a:ea typeface="メイリオ" panose="020B0604030504040204" pitchFamily="50" charset="-128"/>
              <a:cs typeface="Times New Roman" panose="02020603050405020304" pitchFamily="18" charset="0"/>
            </a:endParaRPr>
          </a:p>
          <a:p>
            <a:pPr algn="ctr"/>
            <a:r>
              <a:rPr lang="en-US" altLang="ja-JP" sz="1200" kern="100" dirty="0">
                <a:latin typeface="メイリオ" panose="020B0604030504040204" pitchFamily="50" charset="-128"/>
                <a:ea typeface="メイリオ" panose="020B0604030504040204" pitchFamily="50" charset="-128"/>
                <a:cs typeface="Times New Roman" panose="02020603050405020304" pitchFamily="18" charset="0"/>
              </a:rPr>
              <a:t>URL</a:t>
            </a:r>
            <a:r>
              <a:rPr lang="ja-JP" altLang="ja-JP" sz="1200" kern="100" dirty="0">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200" u="sng" kern="100" dirty="0">
                <a:solidFill>
                  <a:srgbClr val="0563C1"/>
                </a:solidFill>
                <a:latin typeface="メイリオ" panose="020B0604030504040204" pitchFamily="50" charset="-128"/>
                <a:ea typeface="メイリオ" panose="020B0604030504040204" pitchFamily="50" charset="-128"/>
                <a:cs typeface="Times New Roman" panose="02020603050405020304" pitchFamily="18" charset="0"/>
                <a:hlinkClick r:id="rId3"/>
              </a:rPr>
              <a:t>https://forms.office.com/r/ZYsByFFGif</a:t>
            </a:r>
            <a:endParaRPr lang="en-US" altLang="ja-JP" sz="1200" u="sng" kern="100" dirty="0">
              <a:solidFill>
                <a:srgbClr val="0563C1"/>
              </a:solidFill>
              <a:latin typeface="メイリオ" panose="020B0604030504040204" pitchFamily="50" charset="-128"/>
              <a:ea typeface="メイリオ" panose="020B0604030504040204" pitchFamily="50" charset="-128"/>
              <a:cs typeface="Times New Roman" panose="02020603050405020304" pitchFamily="18" charset="0"/>
            </a:endParaRPr>
          </a:p>
          <a:p>
            <a:pPr algn="ctr"/>
            <a:r>
              <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rPr>
              <a:t>QR</a:t>
            </a:r>
            <a:r>
              <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rPr>
              <a:t>コード</a:t>
            </a:r>
          </a:p>
        </p:txBody>
      </p:sp>
      <p:sp>
        <p:nvSpPr>
          <p:cNvPr id="20" name="正方形/長方形 19">
            <a:extLst>
              <a:ext uri="{FF2B5EF4-FFF2-40B4-BE49-F238E27FC236}">
                <a16:creationId xmlns:a16="http://schemas.microsoft.com/office/drawing/2014/main" id="{2CCA308A-F807-9B10-E4F0-108717D0AA36}"/>
              </a:ext>
            </a:extLst>
          </p:cNvPr>
          <p:cNvSpPr/>
          <p:nvPr/>
        </p:nvSpPr>
        <p:spPr>
          <a:xfrm>
            <a:off x="4603877" y="6123088"/>
            <a:ext cx="2877711" cy="307777"/>
          </a:xfrm>
          <a:prstGeom prst="rect">
            <a:avLst/>
          </a:prstGeom>
        </p:spPr>
        <p:txBody>
          <a:bodyPr wrap="none">
            <a:spAutoFit/>
          </a:bodyPr>
          <a:lstStyle/>
          <a:p>
            <a:pPr algn="just"/>
            <a:r>
              <a:rPr lang="en-US" altLang="ja-JP" sz="1400" b="1" kern="100" dirty="0">
                <a:solidFill>
                  <a:srgbClr val="002060"/>
                </a:solidFill>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400" b="1" kern="100" dirty="0">
                <a:solidFill>
                  <a:srgbClr val="002060"/>
                </a:solidFill>
                <a:latin typeface="メイリオ" panose="020B0604030504040204" pitchFamily="50" charset="-128"/>
                <a:ea typeface="メイリオ" panose="020B0604030504040204" pitchFamily="50" charset="-128"/>
                <a:cs typeface="Times New Roman" panose="02020603050405020304" pitchFamily="18" charset="0"/>
              </a:rPr>
              <a:t>回答結果の確認はできません。</a:t>
            </a:r>
            <a:endParaRPr lang="en-US" altLang="ja-JP" sz="1400" b="1" kern="100" dirty="0">
              <a:solidFill>
                <a:srgbClr val="002060"/>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1" name="テキスト ボックス 20">
            <a:extLst>
              <a:ext uri="{FF2B5EF4-FFF2-40B4-BE49-F238E27FC236}">
                <a16:creationId xmlns:a16="http://schemas.microsoft.com/office/drawing/2014/main" id="{DB777BD3-AEA3-C902-E2AA-91ECDFC377E4}"/>
              </a:ext>
            </a:extLst>
          </p:cNvPr>
          <p:cNvSpPr txBox="1"/>
          <p:nvPr/>
        </p:nvSpPr>
        <p:spPr>
          <a:xfrm>
            <a:off x="5791466" y="3955607"/>
            <a:ext cx="5844615" cy="400110"/>
          </a:xfrm>
          <a:prstGeom prst="rect">
            <a:avLst/>
          </a:prstGeom>
          <a:noFill/>
        </p:spPr>
        <p:txBody>
          <a:bodyPr wrap="square">
            <a:spAutoFit/>
          </a:bodyPr>
          <a:lstStyle/>
          <a:p>
            <a:r>
              <a:rPr lang="en-US" altLang="ja-JP" sz="2000" b="1" dirty="0">
                <a:solidFill>
                  <a:srgbClr val="002060"/>
                </a:solidFill>
                <a:latin typeface="メイリオ" panose="020B0604030504040204" pitchFamily="50" charset="-128"/>
                <a:ea typeface="メイリオ" panose="020B0604030504040204" pitchFamily="50" charset="-128"/>
              </a:rPr>
              <a:t>URL</a:t>
            </a:r>
            <a:r>
              <a:rPr lang="ja-JP" altLang="en-US" sz="2000" b="1" dirty="0">
                <a:solidFill>
                  <a:srgbClr val="002060"/>
                </a:solidFill>
                <a:latin typeface="メイリオ" panose="020B0604030504040204" pitchFamily="50" charset="-128"/>
                <a:ea typeface="メイリオ" panose="020B0604030504040204" pitchFamily="50" charset="-128"/>
              </a:rPr>
              <a:t>・</a:t>
            </a:r>
            <a:r>
              <a:rPr lang="en-US" altLang="ja-JP" sz="2000" b="1" dirty="0">
                <a:solidFill>
                  <a:srgbClr val="002060"/>
                </a:solidFill>
                <a:latin typeface="メイリオ" panose="020B0604030504040204" pitchFamily="50" charset="-128"/>
                <a:ea typeface="メイリオ" panose="020B0604030504040204" pitchFamily="50" charset="-128"/>
              </a:rPr>
              <a:t>QR</a:t>
            </a:r>
            <a:r>
              <a:rPr lang="ja-JP" altLang="en-US" sz="2000" b="1" dirty="0">
                <a:solidFill>
                  <a:srgbClr val="002060"/>
                </a:solidFill>
                <a:latin typeface="メイリオ" panose="020B0604030504040204" pitchFamily="50" charset="-128"/>
                <a:ea typeface="メイリオ" panose="020B0604030504040204" pitchFamily="50" charset="-128"/>
              </a:rPr>
              <a:t>コードより回答いただけます。</a:t>
            </a:r>
            <a:endParaRPr lang="en-US" altLang="ja-JP" sz="2000" b="1" dirty="0">
              <a:solidFill>
                <a:srgbClr val="002060"/>
              </a:solidFill>
              <a:latin typeface="メイリオ" panose="020B0604030504040204" pitchFamily="50" charset="-128"/>
              <a:ea typeface="メイリオ" panose="020B0604030504040204" pitchFamily="50" charset="-128"/>
            </a:endParaRPr>
          </a:p>
        </p:txBody>
      </p:sp>
      <p:sp>
        <p:nvSpPr>
          <p:cNvPr id="4" name="角丸四角形 8">
            <a:extLst>
              <a:ext uri="{FF2B5EF4-FFF2-40B4-BE49-F238E27FC236}">
                <a16:creationId xmlns:a16="http://schemas.microsoft.com/office/drawing/2014/main" id="{A041BD36-47C4-6683-84C4-8EAC25080BC6}"/>
              </a:ext>
            </a:extLst>
          </p:cNvPr>
          <p:cNvSpPr/>
          <p:nvPr/>
        </p:nvSpPr>
        <p:spPr>
          <a:xfrm>
            <a:off x="126194" y="852478"/>
            <a:ext cx="11833079" cy="2583614"/>
          </a:xfrm>
          <a:prstGeom prst="roundRect">
            <a:avLst/>
          </a:prstGeom>
          <a:solidFill>
            <a:srgbClr val="E1F7FF"/>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テキスト ボックス 217">
            <a:extLst>
              <a:ext uri="{FF2B5EF4-FFF2-40B4-BE49-F238E27FC236}">
                <a16:creationId xmlns:a16="http://schemas.microsoft.com/office/drawing/2014/main" id="{D504EFA6-2480-70AE-0678-C2F39AF979D9}"/>
              </a:ext>
            </a:extLst>
          </p:cNvPr>
          <p:cNvSpPr txBox="1">
            <a:spLocks noChangeArrowheads="1"/>
          </p:cNvSpPr>
          <p:nvPr/>
        </p:nvSpPr>
        <p:spPr bwMode="auto">
          <a:xfrm>
            <a:off x="193308" y="886905"/>
            <a:ext cx="11639550" cy="2416046"/>
          </a:xfrm>
          <a:prstGeom prst="rect">
            <a:avLst/>
          </a:prstGeom>
          <a:noFill/>
          <a:ln w="6350">
            <a:noFill/>
            <a:miter lim="800000"/>
            <a:headEnd/>
            <a:tailEnd/>
          </a:ln>
        </p:spPr>
        <p:txBody>
          <a:bodyPr rot="0" vert="horz" wrap="square" lIns="91440" tIns="45720" rIns="91440" bIns="45720" anchor="t" anchorCtr="0">
            <a:spAutoFit/>
          </a:bodyPr>
          <a:lstStyle/>
          <a:p>
            <a:pPr algn="just">
              <a:spcBef>
                <a:spcPts val="600"/>
              </a:spcBef>
            </a:pPr>
            <a:r>
              <a:rPr lang="en-US" altLang="ja-JP" sz="2800" b="1" kern="100" dirty="0">
                <a:solidFill>
                  <a:srgbClr val="002060"/>
                </a:solidFill>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2800" b="1" kern="100" dirty="0">
                <a:solidFill>
                  <a:srgbClr val="002060"/>
                </a:solidFill>
                <a:latin typeface="メイリオ" panose="020B0604030504040204" pitchFamily="50" charset="-128"/>
                <a:ea typeface="メイリオ" panose="020B0604030504040204" pitchFamily="50" charset="-128"/>
                <a:cs typeface="Times New Roman" panose="02020603050405020304" pitchFamily="18" charset="0"/>
              </a:rPr>
              <a:t>概要</a:t>
            </a:r>
            <a:r>
              <a:rPr lang="en-US" altLang="ja-JP" sz="2800" b="1" kern="100" dirty="0">
                <a:solidFill>
                  <a:srgbClr val="002060"/>
                </a:solidFill>
                <a:latin typeface="メイリオ" panose="020B0604030504040204" pitchFamily="50" charset="-128"/>
                <a:ea typeface="メイリオ" panose="020B0604030504040204" pitchFamily="50" charset="-128"/>
                <a:cs typeface="Times New Roman" panose="02020603050405020304" pitchFamily="18" charset="0"/>
              </a:rPr>
              <a:t>】</a:t>
            </a:r>
            <a:endParaRPr lang="ja-JP" altLang="en-US" sz="2800" kern="100" dirty="0">
              <a:solidFill>
                <a:srgbClr val="002060"/>
              </a:solidFill>
              <a:latin typeface="メイリオ" panose="020B0604030504040204" pitchFamily="50" charset="-128"/>
              <a:ea typeface="メイリオ" panose="020B0604030504040204" pitchFamily="50" charset="-128"/>
              <a:cs typeface="Times New Roman" panose="02020603050405020304" pitchFamily="18" charset="0"/>
            </a:endParaRPr>
          </a:p>
          <a:p>
            <a:pPr algn="just">
              <a:spcBef>
                <a:spcPts val="600"/>
              </a:spcBef>
            </a:pPr>
            <a:endParaRPr lang="en-US" altLang="ja-JP" sz="200" kern="100" dirty="0">
              <a:solidFill>
                <a:srgbClr val="002060"/>
              </a:solidFill>
              <a:latin typeface="メイリオ" panose="020B0604030504040204" pitchFamily="50" charset="-128"/>
              <a:ea typeface="メイリオ" panose="020B0604030504040204" pitchFamily="50" charset="-128"/>
              <a:cs typeface="Times New Roman" panose="02020603050405020304" pitchFamily="18" charset="0"/>
            </a:endParaRPr>
          </a:p>
          <a:p>
            <a:pPr algn="just">
              <a:spcBef>
                <a:spcPts val="600"/>
              </a:spcBef>
            </a:pPr>
            <a:r>
              <a:rPr lang="ja-JP" altLang="en-US" sz="2400" kern="100" dirty="0">
                <a:solidFill>
                  <a:srgbClr val="002060"/>
                </a:solidFill>
                <a:latin typeface="メイリオ" panose="020B0604030504040204" pitchFamily="50" charset="-128"/>
                <a:ea typeface="メイリオ" panose="020B0604030504040204" pitchFamily="50" charset="-128"/>
                <a:cs typeface="Times New Roman" panose="02020603050405020304" pitchFamily="18" charset="0"/>
              </a:rPr>
              <a:t>　対象者：組合員</a:t>
            </a:r>
            <a:r>
              <a:rPr lang="en-US" altLang="ja-JP" kern="100" dirty="0">
                <a:solidFill>
                  <a:srgbClr val="002060"/>
                </a:solidFill>
                <a:latin typeface="メイリオ" panose="020B0604030504040204" pitchFamily="50" charset="-128"/>
                <a:ea typeface="メイリオ" panose="020B0604030504040204" pitchFamily="50" charset="-128"/>
                <a:cs typeface="Times New Roman" panose="02020603050405020304" pitchFamily="18" charset="0"/>
              </a:rPr>
              <a:t>(</a:t>
            </a:r>
            <a:r>
              <a:rPr lang="ja-JP" altLang="en-US" kern="100" dirty="0">
                <a:solidFill>
                  <a:srgbClr val="002060"/>
                </a:solidFill>
                <a:latin typeface="メイリオ" panose="020B0604030504040204" pitchFamily="50" charset="-128"/>
                <a:ea typeface="メイリオ" panose="020B0604030504040204" pitchFamily="50" charset="-128"/>
                <a:cs typeface="Times New Roman" panose="02020603050405020304" pitchFamily="18" charset="0"/>
              </a:rPr>
              <a:t>「執行委員のみ」や「職場委員までを対象」とすることも可能です。</a:t>
            </a:r>
            <a:r>
              <a:rPr lang="en-US" altLang="ja-JP" kern="100" dirty="0">
                <a:solidFill>
                  <a:srgbClr val="002060"/>
                </a:solidFill>
                <a:latin typeface="メイリオ" panose="020B0604030504040204" pitchFamily="50" charset="-128"/>
                <a:ea typeface="メイリオ" panose="020B0604030504040204" pitchFamily="50" charset="-128"/>
                <a:cs typeface="Times New Roman" panose="02020603050405020304" pitchFamily="18" charset="0"/>
              </a:rPr>
              <a:t>)</a:t>
            </a:r>
          </a:p>
          <a:p>
            <a:pPr algn="just">
              <a:spcBef>
                <a:spcPts val="600"/>
              </a:spcBef>
            </a:pPr>
            <a:r>
              <a:rPr lang="ja-JP" altLang="en-US" sz="2400" kern="100" dirty="0">
                <a:solidFill>
                  <a:srgbClr val="002060"/>
                </a:solidFill>
                <a:latin typeface="メイリオ" panose="020B0604030504040204" pitchFamily="50" charset="-128"/>
                <a:ea typeface="メイリオ" panose="020B0604030504040204" pitchFamily="50" charset="-128"/>
                <a:cs typeface="Times New Roman" panose="02020603050405020304" pitchFamily="18" charset="0"/>
              </a:rPr>
              <a:t>　方　法：</a:t>
            </a:r>
            <a:r>
              <a:rPr lang="en-US" altLang="ja-JP" sz="2400" kern="100" dirty="0">
                <a:solidFill>
                  <a:srgbClr val="002060"/>
                </a:solidFill>
                <a:latin typeface="メイリオ" panose="020B0604030504040204" pitchFamily="50" charset="-128"/>
                <a:ea typeface="メイリオ" panose="020B0604030504040204" pitchFamily="50" charset="-128"/>
                <a:cs typeface="Times New Roman" panose="02020603050405020304" pitchFamily="18" charset="0"/>
              </a:rPr>
              <a:t>Microsoft Forms</a:t>
            </a:r>
            <a:r>
              <a:rPr lang="ja-JP" altLang="en-US" sz="2000" kern="100" dirty="0">
                <a:solidFill>
                  <a:srgbClr val="002060"/>
                </a:solidFill>
                <a:latin typeface="メイリオ" panose="020B0604030504040204" pitchFamily="50" charset="-128"/>
                <a:ea typeface="メイリオ" panose="020B0604030504040204" pitchFamily="50" charset="-128"/>
                <a:cs typeface="Times New Roman" panose="02020603050405020304" pitchFamily="18" charset="0"/>
              </a:rPr>
              <a:t>（</a:t>
            </a:r>
            <a:r>
              <a:rPr lang="en-US" sz="2000" kern="100" dirty="0">
                <a:solidFill>
                  <a:srgbClr val="002060"/>
                </a:solidFill>
                <a:latin typeface="メイリオ" panose="020B0604030504040204" pitchFamily="50" charset="-128"/>
                <a:ea typeface="メイリオ" panose="020B0604030504040204" pitchFamily="50" charset="-128"/>
                <a:cs typeface="Times New Roman" panose="02020603050405020304" pitchFamily="18" charset="0"/>
              </a:rPr>
              <a:t>Google </a:t>
            </a:r>
            <a:r>
              <a:rPr lang="en-US" altLang="ja-JP" sz="2000" kern="100" dirty="0">
                <a:solidFill>
                  <a:srgbClr val="002060"/>
                </a:solidFill>
                <a:latin typeface="メイリオ" panose="020B0604030504040204" pitchFamily="50" charset="-128"/>
                <a:ea typeface="メイリオ" panose="020B0604030504040204" pitchFamily="50" charset="-128"/>
                <a:cs typeface="Times New Roman" panose="02020603050405020304" pitchFamily="18" charset="0"/>
              </a:rPr>
              <a:t>Forms</a:t>
            </a:r>
            <a:r>
              <a:rPr lang="ja-JP" altLang="en-US" sz="2000" kern="100" dirty="0">
                <a:solidFill>
                  <a:srgbClr val="002060"/>
                </a:solidFill>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2400" kern="100" dirty="0">
                <a:solidFill>
                  <a:srgbClr val="002060"/>
                </a:solidFill>
                <a:latin typeface="メイリオ" panose="020B0604030504040204" pitchFamily="50" charset="-128"/>
                <a:ea typeface="メイリオ" panose="020B0604030504040204" pitchFamily="50" charset="-128"/>
                <a:cs typeface="Times New Roman" panose="02020603050405020304" pitchFamily="18" charset="0"/>
              </a:rPr>
              <a:t>で、組合ごとの専用フォーマットを</a:t>
            </a:r>
            <a:endParaRPr lang="en-US" altLang="ja-JP" sz="2400" kern="100" dirty="0">
              <a:solidFill>
                <a:srgbClr val="002060"/>
              </a:solidFill>
              <a:latin typeface="メイリオ" panose="020B0604030504040204" pitchFamily="50" charset="-128"/>
              <a:ea typeface="メイリオ" panose="020B0604030504040204" pitchFamily="50" charset="-128"/>
              <a:cs typeface="Times New Roman" panose="02020603050405020304" pitchFamily="18" charset="0"/>
            </a:endParaRPr>
          </a:p>
          <a:p>
            <a:pPr algn="just">
              <a:spcBef>
                <a:spcPts val="600"/>
              </a:spcBef>
            </a:pPr>
            <a:r>
              <a:rPr lang="ja-JP" altLang="en-US" sz="2400" kern="100" dirty="0">
                <a:solidFill>
                  <a:srgbClr val="002060"/>
                </a:solidFill>
                <a:latin typeface="メイリオ" panose="020B0604030504040204" pitchFamily="50" charset="-128"/>
                <a:ea typeface="メイリオ" panose="020B0604030504040204" pitchFamily="50" charset="-128"/>
                <a:cs typeface="Times New Roman" panose="02020603050405020304" pitchFamily="18" charset="0"/>
              </a:rPr>
              <a:t>　　　　　作成し、実施します。</a:t>
            </a:r>
            <a:endParaRPr lang="en-US" altLang="ja-JP" sz="2400" kern="100" dirty="0">
              <a:solidFill>
                <a:srgbClr val="002060"/>
              </a:solidFill>
              <a:latin typeface="メイリオ" panose="020B0604030504040204" pitchFamily="50" charset="-128"/>
              <a:ea typeface="メイリオ" panose="020B0604030504040204" pitchFamily="50" charset="-128"/>
              <a:cs typeface="Times New Roman" panose="02020603050405020304" pitchFamily="18" charset="0"/>
            </a:endParaRPr>
          </a:p>
          <a:p>
            <a:pPr algn="just">
              <a:spcBef>
                <a:spcPts val="600"/>
              </a:spcBef>
            </a:pPr>
            <a:r>
              <a:rPr lang="ja-JP" altLang="en-US" kern="100" dirty="0">
                <a:solidFill>
                  <a:srgbClr val="002060"/>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2400" kern="100" dirty="0">
                <a:solidFill>
                  <a:srgbClr val="002060"/>
                </a:solidFill>
                <a:latin typeface="メイリオ" panose="020B0604030504040204" pitchFamily="50" charset="-128"/>
                <a:ea typeface="メイリオ" panose="020B0604030504040204" pitchFamily="50" charset="-128"/>
                <a:cs typeface="Times New Roman" panose="02020603050405020304" pitchFamily="18" charset="0"/>
              </a:rPr>
              <a:t>内　容：質問を簡単にし、</a:t>
            </a:r>
            <a:r>
              <a:rPr lang="ja-JP" altLang="en-US" sz="2400" u="sng" kern="100" dirty="0">
                <a:solidFill>
                  <a:srgbClr val="FF66FF"/>
                </a:solidFill>
                <a:latin typeface="メイリオ" panose="020B0604030504040204" pitchFamily="50" charset="-128"/>
                <a:ea typeface="メイリオ" panose="020B0604030504040204" pitchFamily="50" charset="-128"/>
                <a:cs typeface="Times New Roman" panose="02020603050405020304" pitchFamily="18" charset="0"/>
              </a:rPr>
              <a:t>約</a:t>
            </a:r>
            <a:r>
              <a:rPr lang="en-US" altLang="ja-JP" sz="2400" u="sng" kern="100" dirty="0">
                <a:solidFill>
                  <a:srgbClr val="FF66FF"/>
                </a:solidFill>
                <a:latin typeface="メイリオ" panose="020B0604030504040204" pitchFamily="50" charset="-128"/>
                <a:ea typeface="メイリオ" panose="020B0604030504040204" pitchFamily="50" charset="-128"/>
                <a:cs typeface="Times New Roman" panose="02020603050405020304" pitchFamily="18" charset="0"/>
              </a:rPr>
              <a:t>1</a:t>
            </a:r>
            <a:r>
              <a:rPr lang="ja-JP" altLang="en-US" sz="2400" u="sng" kern="100" dirty="0">
                <a:solidFill>
                  <a:srgbClr val="FF66FF"/>
                </a:solidFill>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2400" u="sng" kern="100" dirty="0">
                <a:solidFill>
                  <a:srgbClr val="FF66FF"/>
                </a:solidFill>
                <a:latin typeface="メイリオ" panose="020B0604030504040204" pitchFamily="50" charset="-128"/>
                <a:ea typeface="メイリオ" panose="020B0604030504040204" pitchFamily="50" charset="-128"/>
                <a:cs typeface="Times New Roman" panose="02020603050405020304" pitchFamily="18" charset="0"/>
              </a:rPr>
              <a:t>2</a:t>
            </a:r>
            <a:r>
              <a:rPr lang="ja-JP" altLang="en-US" sz="2400" u="sng" kern="100" dirty="0">
                <a:solidFill>
                  <a:srgbClr val="FF66FF"/>
                </a:solidFill>
                <a:latin typeface="メイリオ" panose="020B0604030504040204" pitchFamily="50" charset="-128"/>
                <a:ea typeface="メイリオ" panose="020B0604030504040204" pitchFamily="50" charset="-128"/>
                <a:cs typeface="Times New Roman" panose="02020603050405020304" pitchFamily="18" charset="0"/>
              </a:rPr>
              <a:t>分</a:t>
            </a:r>
            <a:r>
              <a:rPr lang="ja-JP" altLang="en-US" sz="2400" u="sng" kern="100" dirty="0">
                <a:solidFill>
                  <a:srgbClr val="002060"/>
                </a:solidFill>
                <a:latin typeface="メイリオ" panose="020B0604030504040204" pitchFamily="50" charset="-128"/>
                <a:ea typeface="メイリオ" panose="020B0604030504040204" pitchFamily="50" charset="-128"/>
                <a:cs typeface="Times New Roman" panose="02020603050405020304" pitchFamily="18" charset="0"/>
              </a:rPr>
              <a:t>で回答が完了</a:t>
            </a:r>
            <a:r>
              <a:rPr lang="ja-JP" altLang="en-US" sz="2400" kern="100" dirty="0">
                <a:solidFill>
                  <a:srgbClr val="002060"/>
                </a:solidFill>
                <a:latin typeface="メイリオ" panose="020B0604030504040204" pitchFamily="50" charset="-128"/>
                <a:ea typeface="メイリオ" panose="020B0604030504040204" pitchFamily="50" charset="-128"/>
                <a:cs typeface="Times New Roman" panose="02020603050405020304" pitchFamily="18" charset="0"/>
              </a:rPr>
              <a:t>します。</a:t>
            </a:r>
          </a:p>
        </p:txBody>
      </p:sp>
      <p:pic>
        <p:nvPicPr>
          <p:cNvPr id="8" name="図 7">
            <a:extLst>
              <a:ext uri="{FF2B5EF4-FFF2-40B4-BE49-F238E27FC236}">
                <a16:creationId xmlns:a16="http://schemas.microsoft.com/office/drawing/2014/main" id="{9E3FF2DA-9F44-7745-6D4D-8A6D425FC51B}"/>
              </a:ext>
            </a:extLst>
          </p:cNvPr>
          <p:cNvPicPr>
            <a:picLocks noChangeAspect="1"/>
          </p:cNvPicPr>
          <p:nvPr/>
        </p:nvPicPr>
        <p:blipFill>
          <a:blip r:embed="rId4"/>
          <a:stretch>
            <a:fillRect/>
          </a:stretch>
        </p:blipFill>
        <p:spPr>
          <a:xfrm>
            <a:off x="2337786" y="5207109"/>
            <a:ext cx="1273971" cy="1273971"/>
          </a:xfrm>
          <a:prstGeom prst="rect">
            <a:avLst/>
          </a:prstGeom>
        </p:spPr>
      </p:pic>
      <p:pic>
        <p:nvPicPr>
          <p:cNvPr id="9" name="図 8">
            <a:extLst>
              <a:ext uri="{FF2B5EF4-FFF2-40B4-BE49-F238E27FC236}">
                <a16:creationId xmlns:a16="http://schemas.microsoft.com/office/drawing/2014/main" id="{3F176630-203D-D965-AA12-7BD6661B36C0}"/>
              </a:ext>
            </a:extLst>
          </p:cNvPr>
          <p:cNvPicPr>
            <a:picLocks noChangeAspect="1"/>
          </p:cNvPicPr>
          <p:nvPr/>
        </p:nvPicPr>
        <p:blipFill>
          <a:blip r:embed="rId5"/>
          <a:stretch>
            <a:fillRect/>
          </a:stretch>
        </p:blipFill>
        <p:spPr>
          <a:xfrm>
            <a:off x="8174829" y="5206538"/>
            <a:ext cx="1273971" cy="1273971"/>
          </a:xfrm>
          <a:prstGeom prst="rect">
            <a:avLst/>
          </a:prstGeom>
        </p:spPr>
      </p:pic>
    </p:spTree>
    <p:extLst>
      <p:ext uri="{BB962C8B-B14F-4D97-AF65-F5344CB8AC3E}">
        <p14:creationId xmlns:p14="http://schemas.microsoft.com/office/powerpoint/2010/main" val="1402077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 y="-27882"/>
            <a:ext cx="7762241" cy="881233"/>
          </a:xfrm>
        </p:spPr>
        <p:txBody>
          <a:bodyPr>
            <a:normAutofit fontScale="90000"/>
          </a:bodyPr>
          <a:lstStyle/>
          <a:p>
            <a:r>
              <a:rPr lang="en-US" altLang="ja-JP" sz="36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3600" b="1" dirty="0">
                <a:solidFill>
                  <a:schemeClr val="accent5">
                    <a:lumMod val="75000"/>
                  </a:schemeClr>
                </a:solidFill>
                <a:latin typeface="メイリオ" panose="020B0604030504040204" pitchFamily="50" charset="-128"/>
                <a:ea typeface="メイリオ" panose="020B0604030504040204" pitchFamily="50" charset="-128"/>
              </a:rPr>
              <a:t>むほゼロ（アンケート）</a:t>
            </a:r>
            <a:r>
              <a:rPr lang="en-US" altLang="ja-JP" sz="36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3600" b="1" dirty="0">
                <a:solidFill>
                  <a:schemeClr val="accent5">
                    <a:lumMod val="75000"/>
                  </a:schemeClr>
                </a:solidFill>
                <a:latin typeface="メイリオ" panose="020B0604030504040204" pitchFamily="50" charset="-128"/>
                <a:ea typeface="メイリオ" panose="020B0604030504040204" pitchFamily="50" charset="-128"/>
              </a:rPr>
              <a:t>の質問項目</a:t>
            </a:r>
          </a:p>
        </p:txBody>
      </p:sp>
      <p:sp>
        <p:nvSpPr>
          <p:cNvPr id="3" name="スライド番号プレースホルダー 2">
            <a:extLst>
              <a:ext uri="{FF2B5EF4-FFF2-40B4-BE49-F238E27FC236}">
                <a16:creationId xmlns:a16="http://schemas.microsoft.com/office/drawing/2014/main" id="{D98F13CB-4B2C-4E9C-A8F5-DFDFCA641731}"/>
              </a:ext>
            </a:extLst>
          </p:cNvPr>
          <p:cNvSpPr>
            <a:spLocks noGrp="1"/>
          </p:cNvSpPr>
          <p:nvPr>
            <p:ph type="sldNum" sz="quarter" idx="12"/>
          </p:nvPr>
        </p:nvSpPr>
        <p:spPr/>
        <p:txBody>
          <a:bodyPr/>
          <a:lstStyle/>
          <a:p>
            <a:fld id="{61988611-1C92-4F00-9D2B-E74DF293D579}" type="slidenum">
              <a:rPr lang="ja-JP" altLang="en-US" smtClean="0"/>
              <a:pPr/>
              <a:t>5</a:t>
            </a:fld>
            <a:endParaRPr lang="ja-JP" altLang="en-US"/>
          </a:p>
        </p:txBody>
      </p:sp>
      <p:pic>
        <p:nvPicPr>
          <p:cNvPr id="5" name="図 4">
            <a:extLst>
              <a:ext uri="{FF2B5EF4-FFF2-40B4-BE49-F238E27FC236}">
                <a16:creationId xmlns:a16="http://schemas.microsoft.com/office/drawing/2014/main" id="{BD419677-DC2A-1C23-038E-21685EE692CA}"/>
              </a:ext>
            </a:extLst>
          </p:cNvPr>
          <p:cNvPicPr>
            <a:picLocks noChangeAspect="1"/>
          </p:cNvPicPr>
          <p:nvPr/>
        </p:nvPicPr>
        <p:blipFill rotWithShape="1">
          <a:blip r:embed="rId2"/>
          <a:srcRect l="2607" r="3519"/>
          <a:stretch/>
        </p:blipFill>
        <p:spPr>
          <a:xfrm>
            <a:off x="170135" y="1228702"/>
            <a:ext cx="5736732" cy="5211629"/>
          </a:xfrm>
          <a:prstGeom prst="rect">
            <a:avLst/>
          </a:prstGeom>
          <a:ln>
            <a:solidFill>
              <a:schemeClr val="accent1"/>
            </a:solidFill>
          </a:ln>
        </p:spPr>
      </p:pic>
      <p:pic>
        <p:nvPicPr>
          <p:cNvPr id="6" name="図 5">
            <a:extLst>
              <a:ext uri="{FF2B5EF4-FFF2-40B4-BE49-F238E27FC236}">
                <a16:creationId xmlns:a16="http://schemas.microsoft.com/office/drawing/2014/main" id="{24185D0F-E920-9EC5-9676-735294D5312A}"/>
              </a:ext>
            </a:extLst>
          </p:cNvPr>
          <p:cNvPicPr>
            <a:picLocks noChangeAspect="1"/>
          </p:cNvPicPr>
          <p:nvPr/>
        </p:nvPicPr>
        <p:blipFill>
          <a:blip r:embed="rId3"/>
          <a:stretch>
            <a:fillRect/>
          </a:stretch>
        </p:blipFill>
        <p:spPr>
          <a:xfrm>
            <a:off x="6397750" y="975941"/>
            <a:ext cx="5423304" cy="5464390"/>
          </a:xfrm>
          <a:prstGeom prst="rect">
            <a:avLst/>
          </a:prstGeom>
          <a:ln>
            <a:solidFill>
              <a:schemeClr val="accent1"/>
            </a:solidFill>
          </a:ln>
        </p:spPr>
      </p:pic>
    </p:spTree>
    <p:extLst>
      <p:ext uri="{BB962C8B-B14F-4D97-AF65-F5344CB8AC3E}">
        <p14:creationId xmlns:p14="http://schemas.microsoft.com/office/powerpoint/2010/main" val="217712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71F08720-D767-94B3-1D29-8FFB8EB01E57}"/>
              </a:ext>
            </a:extLst>
          </p:cNvPr>
          <p:cNvPicPr>
            <a:picLocks noChangeAspect="1"/>
          </p:cNvPicPr>
          <p:nvPr/>
        </p:nvPicPr>
        <p:blipFill>
          <a:blip r:embed="rId2"/>
          <a:stretch>
            <a:fillRect/>
          </a:stretch>
        </p:blipFill>
        <p:spPr>
          <a:xfrm>
            <a:off x="6280875" y="914353"/>
            <a:ext cx="5740742" cy="5578523"/>
          </a:xfrm>
          <a:prstGeom prst="rect">
            <a:avLst/>
          </a:prstGeom>
          <a:ln>
            <a:solidFill>
              <a:schemeClr val="accent1"/>
            </a:solidFill>
          </a:ln>
        </p:spPr>
      </p:pic>
      <p:sp>
        <p:nvSpPr>
          <p:cNvPr id="2" name="タイトル 1"/>
          <p:cNvSpPr>
            <a:spLocks noGrp="1"/>
          </p:cNvSpPr>
          <p:nvPr>
            <p:ph type="title"/>
          </p:nvPr>
        </p:nvSpPr>
        <p:spPr>
          <a:xfrm>
            <a:off x="-1" y="-27882"/>
            <a:ext cx="7762241" cy="881233"/>
          </a:xfrm>
        </p:spPr>
        <p:txBody>
          <a:bodyPr>
            <a:normAutofit fontScale="90000"/>
          </a:bodyPr>
          <a:lstStyle/>
          <a:p>
            <a:r>
              <a:rPr lang="en-US" altLang="ja-JP" sz="36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3600" b="1" dirty="0">
                <a:solidFill>
                  <a:schemeClr val="accent5">
                    <a:lumMod val="75000"/>
                  </a:schemeClr>
                </a:solidFill>
                <a:latin typeface="メイリオ" panose="020B0604030504040204" pitchFamily="50" charset="-128"/>
                <a:ea typeface="メイリオ" panose="020B0604030504040204" pitchFamily="50" charset="-128"/>
              </a:rPr>
              <a:t>むほゼロ（アンケート）</a:t>
            </a:r>
            <a:r>
              <a:rPr lang="en-US" altLang="ja-JP" sz="36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3600" b="1" dirty="0">
                <a:solidFill>
                  <a:schemeClr val="accent5">
                    <a:lumMod val="75000"/>
                  </a:schemeClr>
                </a:solidFill>
                <a:latin typeface="メイリオ" panose="020B0604030504040204" pitchFamily="50" charset="-128"/>
                <a:ea typeface="メイリオ" panose="020B0604030504040204" pitchFamily="50" charset="-128"/>
              </a:rPr>
              <a:t>の質問項目</a:t>
            </a:r>
          </a:p>
        </p:txBody>
      </p:sp>
      <p:sp>
        <p:nvSpPr>
          <p:cNvPr id="3" name="スライド番号プレースホルダー 2">
            <a:extLst>
              <a:ext uri="{FF2B5EF4-FFF2-40B4-BE49-F238E27FC236}">
                <a16:creationId xmlns:a16="http://schemas.microsoft.com/office/drawing/2014/main" id="{D98F13CB-4B2C-4E9C-A8F5-DFDFCA641731}"/>
              </a:ext>
            </a:extLst>
          </p:cNvPr>
          <p:cNvSpPr>
            <a:spLocks noGrp="1"/>
          </p:cNvSpPr>
          <p:nvPr>
            <p:ph type="sldNum" sz="quarter" idx="12"/>
          </p:nvPr>
        </p:nvSpPr>
        <p:spPr/>
        <p:txBody>
          <a:bodyPr/>
          <a:lstStyle/>
          <a:p>
            <a:fld id="{61988611-1C92-4F00-9D2B-E74DF293D579}" type="slidenum">
              <a:rPr lang="ja-JP" altLang="en-US" smtClean="0"/>
              <a:pPr/>
              <a:t>6</a:t>
            </a:fld>
            <a:endParaRPr lang="ja-JP" altLang="en-US"/>
          </a:p>
        </p:txBody>
      </p:sp>
      <p:sp>
        <p:nvSpPr>
          <p:cNvPr id="12" name="吹き出し: 円形 11">
            <a:extLst>
              <a:ext uri="{FF2B5EF4-FFF2-40B4-BE49-F238E27FC236}">
                <a16:creationId xmlns:a16="http://schemas.microsoft.com/office/drawing/2014/main" id="{4EBA652B-2A78-7726-A224-96900FA7A363}"/>
              </a:ext>
            </a:extLst>
          </p:cNvPr>
          <p:cNvSpPr/>
          <p:nvPr/>
        </p:nvSpPr>
        <p:spPr>
          <a:xfrm rot="10800000" flipH="1">
            <a:off x="898063" y="5121147"/>
            <a:ext cx="5439534" cy="1409896"/>
          </a:xfrm>
          <a:prstGeom prst="wedgeEllipseCallout">
            <a:avLst>
              <a:gd name="adj1" fmla="val -43507"/>
              <a:gd name="adj2" fmla="val -44445"/>
            </a:avLst>
          </a:prstGeom>
          <a:solidFill>
            <a:srgbClr val="E1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39C8E446-0954-3E5B-737D-6BF84BAB8242}"/>
              </a:ext>
            </a:extLst>
          </p:cNvPr>
          <p:cNvSpPr/>
          <p:nvPr/>
        </p:nvSpPr>
        <p:spPr>
          <a:xfrm flipH="1">
            <a:off x="1293575" y="5433545"/>
            <a:ext cx="4856705" cy="1015663"/>
          </a:xfrm>
          <a:prstGeom prst="rect">
            <a:avLst/>
          </a:prstGeom>
        </p:spPr>
        <p:txBody>
          <a:bodyPr wrap="square">
            <a:spAutoFit/>
          </a:bodyPr>
          <a:lstStyle/>
          <a:p>
            <a:r>
              <a:rPr lang="ja-JP" altLang="en-US" sz="2000" b="1" dirty="0">
                <a:solidFill>
                  <a:schemeClr val="accent5">
                    <a:lumMod val="50000"/>
                  </a:schemeClr>
                </a:solidFill>
                <a:latin typeface="メイリオ" panose="020B0604030504040204" pitchFamily="50" charset="-128"/>
                <a:ea typeface="メイリオ" panose="020B0604030504040204" pitchFamily="50" charset="-128"/>
              </a:rPr>
              <a:t>計</a:t>
            </a:r>
            <a:r>
              <a:rPr lang="en-US" altLang="ja-JP" sz="2000" b="1" dirty="0">
                <a:solidFill>
                  <a:schemeClr val="accent5">
                    <a:lumMod val="50000"/>
                  </a:schemeClr>
                </a:solidFill>
                <a:latin typeface="メイリオ" panose="020B0604030504040204" pitchFamily="50" charset="-128"/>
                <a:ea typeface="メイリオ" panose="020B0604030504040204" pitchFamily="50" charset="-128"/>
              </a:rPr>
              <a:t>7</a:t>
            </a:r>
            <a:r>
              <a:rPr lang="ja-JP" altLang="en-US" sz="2000" b="1" dirty="0">
                <a:solidFill>
                  <a:schemeClr val="accent5">
                    <a:lumMod val="50000"/>
                  </a:schemeClr>
                </a:solidFill>
                <a:latin typeface="メイリオ" panose="020B0604030504040204" pitchFamily="50" charset="-128"/>
                <a:ea typeface="メイリオ" panose="020B0604030504040204" pitchFamily="50" charset="-128"/>
              </a:rPr>
              <a:t>問です。</a:t>
            </a:r>
            <a:r>
              <a:rPr lang="ja-JP" altLang="en-US" sz="1600" b="1" dirty="0">
                <a:solidFill>
                  <a:schemeClr val="accent5">
                    <a:lumMod val="50000"/>
                  </a:schemeClr>
                </a:solidFill>
                <a:latin typeface="メイリオ" panose="020B0604030504040204" pitchFamily="50" charset="-128"/>
                <a:ea typeface="メイリオ" panose="020B0604030504040204" pitchFamily="50" charset="-128"/>
              </a:rPr>
              <a:t>（</a:t>
            </a:r>
            <a:r>
              <a:rPr lang="en-US" altLang="ja-JP" sz="1600" b="1" dirty="0">
                <a:solidFill>
                  <a:schemeClr val="accent5">
                    <a:lumMod val="50000"/>
                  </a:schemeClr>
                </a:solidFill>
                <a:latin typeface="メイリオ" panose="020B0604030504040204" pitchFamily="50" charset="-128"/>
                <a:ea typeface="メイリオ" panose="020B0604030504040204" pitchFamily="50" charset="-128"/>
              </a:rPr>
              <a:t>8</a:t>
            </a:r>
            <a:r>
              <a:rPr lang="ja-JP" altLang="en-US" sz="1600" b="1" dirty="0">
                <a:solidFill>
                  <a:schemeClr val="accent5">
                    <a:lumMod val="50000"/>
                  </a:schemeClr>
                </a:solidFill>
                <a:latin typeface="メイリオ" panose="020B0604030504040204" pitchFamily="50" charset="-128"/>
                <a:ea typeface="メイリオ" panose="020B0604030504040204" pitchFamily="50" charset="-128"/>
              </a:rPr>
              <a:t>問目は案内文章＋要望記入欄）</a:t>
            </a:r>
            <a:endParaRPr lang="en-US" altLang="ja-JP" sz="1600" b="1" dirty="0">
              <a:solidFill>
                <a:schemeClr val="accent5">
                  <a:lumMod val="50000"/>
                </a:schemeClr>
              </a:solidFill>
              <a:latin typeface="メイリオ" panose="020B0604030504040204" pitchFamily="50" charset="-128"/>
              <a:ea typeface="メイリオ" panose="020B0604030504040204" pitchFamily="50" charset="-128"/>
            </a:endParaRPr>
          </a:p>
          <a:p>
            <a:r>
              <a:rPr lang="ja-JP" altLang="en-US" sz="2000" b="1" dirty="0">
                <a:solidFill>
                  <a:schemeClr val="accent5">
                    <a:lumMod val="50000"/>
                  </a:schemeClr>
                </a:solidFill>
                <a:latin typeface="メイリオ" panose="020B0604030504040204" pitchFamily="50" charset="-128"/>
                <a:ea typeface="メイリオ" panose="020B0604030504040204" pitchFamily="50" charset="-128"/>
              </a:rPr>
              <a:t>なるべく回答しやすく時間がかからない内容にしています。</a:t>
            </a:r>
          </a:p>
        </p:txBody>
      </p:sp>
      <p:pic>
        <p:nvPicPr>
          <p:cNvPr id="11" name="図 10">
            <a:extLst>
              <a:ext uri="{FF2B5EF4-FFF2-40B4-BE49-F238E27FC236}">
                <a16:creationId xmlns:a16="http://schemas.microsoft.com/office/drawing/2014/main" id="{14D4B7B8-9593-1DE0-7F79-147E10B2B8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572736" flipH="1" flipV="1">
            <a:off x="13611" y="5630192"/>
            <a:ext cx="1287260" cy="1093638"/>
          </a:xfrm>
          <a:prstGeom prst="rect">
            <a:avLst/>
          </a:prstGeom>
        </p:spPr>
      </p:pic>
      <p:pic>
        <p:nvPicPr>
          <p:cNvPr id="5" name="図 4">
            <a:extLst>
              <a:ext uri="{FF2B5EF4-FFF2-40B4-BE49-F238E27FC236}">
                <a16:creationId xmlns:a16="http://schemas.microsoft.com/office/drawing/2014/main" id="{24C91DF4-B8FC-760C-2DC8-51EFC7E693D2}"/>
              </a:ext>
            </a:extLst>
          </p:cNvPr>
          <p:cNvPicPr>
            <a:picLocks noChangeAspect="1"/>
          </p:cNvPicPr>
          <p:nvPr/>
        </p:nvPicPr>
        <p:blipFill>
          <a:blip r:embed="rId4"/>
          <a:stretch>
            <a:fillRect/>
          </a:stretch>
        </p:blipFill>
        <p:spPr>
          <a:xfrm>
            <a:off x="357711" y="853351"/>
            <a:ext cx="5661974" cy="4206793"/>
          </a:xfrm>
          <a:prstGeom prst="rect">
            <a:avLst/>
          </a:prstGeom>
          <a:ln>
            <a:solidFill>
              <a:schemeClr val="accent1"/>
            </a:solidFill>
          </a:ln>
        </p:spPr>
      </p:pic>
    </p:spTree>
    <p:extLst>
      <p:ext uri="{BB962C8B-B14F-4D97-AF65-F5344CB8AC3E}">
        <p14:creationId xmlns:p14="http://schemas.microsoft.com/office/powerpoint/2010/main" val="1892214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878" y="0"/>
            <a:ext cx="6648450" cy="840620"/>
          </a:xfrm>
        </p:spPr>
        <p:txBody>
          <a:bodyPr>
            <a:normAutofit/>
          </a:bodyPr>
          <a:lstStyle/>
          <a:p>
            <a:r>
              <a:rPr lang="ja-JP" altLang="en-US" sz="3600" b="1" dirty="0">
                <a:solidFill>
                  <a:schemeClr val="accent5">
                    <a:lumMod val="75000"/>
                  </a:schemeClr>
                </a:solidFill>
                <a:latin typeface="メイリオ" panose="020B0604030504040204" pitchFamily="50" charset="-128"/>
                <a:ea typeface="メイリオ" panose="020B0604030504040204" pitchFamily="50" charset="-128"/>
              </a:rPr>
              <a:t>回答結果が自動的に集約される</a:t>
            </a:r>
          </a:p>
        </p:txBody>
      </p:sp>
      <p:sp>
        <p:nvSpPr>
          <p:cNvPr id="3" name="スライド番号プレースホルダー 2">
            <a:extLst>
              <a:ext uri="{FF2B5EF4-FFF2-40B4-BE49-F238E27FC236}">
                <a16:creationId xmlns:a16="http://schemas.microsoft.com/office/drawing/2014/main" id="{D98F13CB-4B2C-4E9C-A8F5-DFDFCA641731}"/>
              </a:ext>
            </a:extLst>
          </p:cNvPr>
          <p:cNvSpPr>
            <a:spLocks noGrp="1"/>
          </p:cNvSpPr>
          <p:nvPr>
            <p:ph type="sldNum" sz="quarter" idx="12"/>
          </p:nvPr>
        </p:nvSpPr>
        <p:spPr/>
        <p:txBody>
          <a:bodyPr/>
          <a:lstStyle/>
          <a:p>
            <a:fld id="{61988611-1C92-4F00-9D2B-E74DF293D579}" type="slidenum">
              <a:rPr lang="ja-JP" altLang="en-US" smtClean="0">
                <a:solidFill>
                  <a:prstClr val="black">
                    <a:tint val="75000"/>
                  </a:prstClr>
                </a:solidFill>
              </a:rPr>
              <a:pPr/>
              <a:t>7</a:t>
            </a:fld>
            <a:endParaRPr lang="ja-JP" altLang="en-US" dirty="0">
              <a:solidFill>
                <a:prstClr val="black">
                  <a:tint val="75000"/>
                </a:prstClr>
              </a:solidFill>
            </a:endParaRPr>
          </a:p>
        </p:txBody>
      </p:sp>
      <p:sp>
        <p:nvSpPr>
          <p:cNvPr id="4" name="AutoShape 2" descr="フォームの回答のグラフ。質問のタイトル: 年代。回答数: 6 件の回答。"/>
          <p:cNvSpPr>
            <a:spLocks noChangeAspect="1" noChangeArrowheads="1"/>
          </p:cNvSpPr>
          <p:nvPr/>
        </p:nvSpPr>
        <p:spPr bwMode="auto">
          <a:xfrm>
            <a:off x="155574" y="84137"/>
            <a:ext cx="8074025" cy="80740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pic>
        <p:nvPicPr>
          <p:cNvPr id="5" name="図 4"/>
          <p:cNvPicPr>
            <a:picLocks noChangeAspect="1"/>
          </p:cNvPicPr>
          <p:nvPr/>
        </p:nvPicPr>
        <p:blipFill rotWithShape="1">
          <a:blip r:embed="rId2"/>
          <a:srcRect r="2652" b="3715"/>
          <a:stretch/>
        </p:blipFill>
        <p:spPr>
          <a:xfrm>
            <a:off x="6315246" y="1088390"/>
            <a:ext cx="5721180" cy="4906460"/>
          </a:xfrm>
          <a:prstGeom prst="rect">
            <a:avLst/>
          </a:prstGeom>
          <a:ln w="15875">
            <a:solidFill>
              <a:schemeClr val="accent5"/>
            </a:solidFill>
          </a:ln>
        </p:spPr>
      </p:pic>
      <p:sp>
        <p:nvSpPr>
          <p:cNvPr id="7" name="正方形/長方形 6"/>
          <p:cNvSpPr/>
          <p:nvPr/>
        </p:nvSpPr>
        <p:spPr>
          <a:xfrm>
            <a:off x="0" y="654878"/>
            <a:ext cx="9936264" cy="461665"/>
          </a:xfrm>
          <a:prstGeom prst="rect">
            <a:avLst/>
          </a:prstGeom>
        </p:spPr>
        <p:txBody>
          <a:bodyPr wrap="square">
            <a:spAutoFit/>
          </a:bodyPr>
          <a:lstStyle/>
          <a:p>
            <a:r>
              <a:rPr lang="ja-JP" altLang="en-US" sz="2400" dirty="0">
                <a:solidFill>
                  <a:srgbClr val="002060"/>
                </a:solidFill>
                <a:latin typeface="メイリオ" panose="020B0604030504040204" pitchFamily="50" charset="-128"/>
                <a:ea typeface="メイリオ" panose="020B0604030504040204" pitchFamily="50" charset="-128"/>
              </a:rPr>
              <a:t>自動的にグラフ化されるため、今後の取り組みに活かしやすいです！</a:t>
            </a:r>
            <a:endParaRPr lang="ja-JP" altLang="en-US" dirty="0">
              <a:solidFill>
                <a:srgbClr val="002060"/>
              </a:solidFill>
              <a:latin typeface="メイリオ" panose="020B0604030504040204" pitchFamily="50" charset="-128"/>
              <a:ea typeface="メイリオ" panose="020B0604030504040204" pitchFamily="50" charset="-128"/>
            </a:endParaRPr>
          </a:p>
        </p:txBody>
      </p:sp>
      <p:sp>
        <p:nvSpPr>
          <p:cNvPr id="9" name="楕円 8">
            <a:extLst>
              <a:ext uri="{FF2B5EF4-FFF2-40B4-BE49-F238E27FC236}">
                <a16:creationId xmlns:a16="http://schemas.microsoft.com/office/drawing/2014/main" id="{394429DC-42E0-DE40-FC04-43414780376A}"/>
              </a:ext>
            </a:extLst>
          </p:cNvPr>
          <p:cNvSpPr/>
          <p:nvPr/>
        </p:nvSpPr>
        <p:spPr>
          <a:xfrm>
            <a:off x="7102838" y="5101777"/>
            <a:ext cx="558800" cy="701040"/>
          </a:xfrm>
          <a:prstGeom prst="ellipse">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70AD47">
                  <a:lumMod val="50000"/>
                </a:srgbClr>
              </a:solidFill>
            </a:endParaRPr>
          </a:p>
        </p:txBody>
      </p:sp>
      <p:sp>
        <p:nvSpPr>
          <p:cNvPr id="11" name="楕円 10">
            <a:extLst>
              <a:ext uri="{FF2B5EF4-FFF2-40B4-BE49-F238E27FC236}">
                <a16:creationId xmlns:a16="http://schemas.microsoft.com/office/drawing/2014/main" id="{D2167949-296A-EB17-2881-772B3C2E8D38}"/>
              </a:ext>
            </a:extLst>
          </p:cNvPr>
          <p:cNvSpPr/>
          <p:nvPr/>
        </p:nvSpPr>
        <p:spPr>
          <a:xfrm>
            <a:off x="8884674" y="5101777"/>
            <a:ext cx="528320" cy="701040"/>
          </a:xfrm>
          <a:prstGeom prst="ellipse">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70AD47">
                  <a:lumMod val="50000"/>
                </a:srgbClr>
              </a:solidFill>
            </a:endParaRPr>
          </a:p>
        </p:txBody>
      </p:sp>
      <p:sp>
        <p:nvSpPr>
          <p:cNvPr id="13" name="楕円 12">
            <a:extLst>
              <a:ext uri="{FF2B5EF4-FFF2-40B4-BE49-F238E27FC236}">
                <a16:creationId xmlns:a16="http://schemas.microsoft.com/office/drawing/2014/main" id="{8CA35699-BA36-88AD-8F4C-28532BA8C79F}"/>
              </a:ext>
            </a:extLst>
          </p:cNvPr>
          <p:cNvSpPr/>
          <p:nvPr/>
        </p:nvSpPr>
        <p:spPr>
          <a:xfrm>
            <a:off x="6669359" y="6041961"/>
            <a:ext cx="4998720" cy="753046"/>
          </a:xfrm>
          <a:prstGeom prst="ellipse">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ja-JP" altLang="en-US">
              <a:solidFill>
                <a:prstClr val="black"/>
              </a:solidFill>
            </a:endParaRPr>
          </a:p>
        </p:txBody>
      </p:sp>
      <p:sp>
        <p:nvSpPr>
          <p:cNvPr id="14" name="正方形/長方形 13">
            <a:extLst>
              <a:ext uri="{FF2B5EF4-FFF2-40B4-BE49-F238E27FC236}">
                <a16:creationId xmlns:a16="http://schemas.microsoft.com/office/drawing/2014/main" id="{70561D53-0AAC-BC0F-1396-9718CFA8E36D}"/>
              </a:ext>
            </a:extLst>
          </p:cNvPr>
          <p:cNvSpPr/>
          <p:nvPr/>
        </p:nvSpPr>
        <p:spPr>
          <a:xfrm>
            <a:off x="7239806" y="6146928"/>
            <a:ext cx="4216184" cy="707886"/>
          </a:xfrm>
          <a:prstGeom prst="rect">
            <a:avLst/>
          </a:prstGeom>
        </p:spPr>
        <p:txBody>
          <a:bodyPr wrap="square">
            <a:spAutoFit/>
          </a:bodyPr>
          <a:lstStyle/>
          <a:p>
            <a:r>
              <a:rPr lang="ja-JP" altLang="en-US" sz="4000" dirty="0">
                <a:solidFill>
                  <a:srgbClr val="70AD47">
                    <a:lumMod val="50000"/>
                  </a:srgbClr>
                </a:solidFill>
                <a:latin typeface="メイリオ" panose="020B0604030504040204" pitchFamily="50" charset="-128"/>
                <a:ea typeface="メイリオ" panose="020B0604030504040204" pitchFamily="50" charset="-128"/>
              </a:rPr>
              <a:t>無保障者を把握</a:t>
            </a:r>
            <a:endParaRPr lang="ja-JP" altLang="en-US" sz="3200" dirty="0">
              <a:solidFill>
                <a:srgbClr val="70AD47">
                  <a:lumMod val="50000"/>
                </a:srgbClr>
              </a:solidFill>
              <a:latin typeface="メイリオ" panose="020B0604030504040204" pitchFamily="50" charset="-128"/>
              <a:ea typeface="メイリオ" panose="020B0604030504040204" pitchFamily="50" charset="-128"/>
            </a:endParaRPr>
          </a:p>
        </p:txBody>
      </p:sp>
      <p:sp>
        <p:nvSpPr>
          <p:cNvPr id="27" name="楕円 26">
            <a:extLst>
              <a:ext uri="{FF2B5EF4-FFF2-40B4-BE49-F238E27FC236}">
                <a16:creationId xmlns:a16="http://schemas.microsoft.com/office/drawing/2014/main" id="{B2BD2447-7BB8-C83C-B39E-5A2F35B22793}"/>
              </a:ext>
            </a:extLst>
          </p:cNvPr>
          <p:cNvSpPr/>
          <p:nvPr/>
        </p:nvSpPr>
        <p:spPr>
          <a:xfrm>
            <a:off x="6767558" y="4262360"/>
            <a:ext cx="711200" cy="331418"/>
          </a:xfrm>
          <a:prstGeom prst="ellipse">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70AD47">
                  <a:lumMod val="50000"/>
                </a:srgbClr>
              </a:solidFill>
            </a:endParaRPr>
          </a:p>
        </p:txBody>
      </p:sp>
      <p:sp>
        <p:nvSpPr>
          <p:cNvPr id="30" name="正方形/長方形 29">
            <a:extLst>
              <a:ext uri="{FF2B5EF4-FFF2-40B4-BE49-F238E27FC236}">
                <a16:creationId xmlns:a16="http://schemas.microsoft.com/office/drawing/2014/main" id="{3DD80910-DF7A-3DB4-D4C7-41BBB2B583E8}"/>
              </a:ext>
            </a:extLst>
          </p:cNvPr>
          <p:cNvSpPr/>
          <p:nvPr/>
        </p:nvSpPr>
        <p:spPr>
          <a:xfrm>
            <a:off x="7608753" y="3996750"/>
            <a:ext cx="1173780" cy="400110"/>
          </a:xfrm>
          <a:prstGeom prst="rect">
            <a:avLst/>
          </a:prstGeom>
          <a:ln w="12700">
            <a:noFill/>
          </a:ln>
        </p:spPr>
        <p:txBody>
          <a:bodyPr wrap="square">
            <a:spAutoFit/>
          </a:bodyPr>
          <a:lstStyle/>
          <a:p>
            <a:r>
              <a:rPr lang="ja-JP" altLang="en-US" sz="2000" b="1" dirty="0">
                <a:solidFill>
                  <a:srgbClr val="70AD47"/>
                </a:solidFill>
                <a:latin typeface="メイリオ" panose="020B0604030504040204" pitchFamily="50" charset="-128"/>
                <a:ea typeface="メイリオ" panose="020B0604030504040204" pitchFamily="50" charset="-128"/>
              </a:rPr>
              <a:t>未加入</a:t>
            </a:r>
            <a:endParaRPr lang="ja-JP" altLang="en-US" sz="1600" b="1" dirty="0">
              <a:solidFill>
                <a:srgbClr val="70AD47"/>
              </a:solidFill>
              <a:latin typeface="メイリオ" panose="020B0604030504040204" pitchFamily="50" charset="-128"/>
              <a:ea typeface="メイリオ" panose="020B0604030504040204" pitchFamily="50" charset="-128"/>
            </a:endParaRPr>
          </a:p>
        </p:txBody>
      </p:sp>
      <p:sp>
        <p:nvSpPr>
          <p:cNvPr id="32" name="矢印: 右 31">
            <a:extLst>
              <a:ext uri="{FF2B5EF4-FFF2-40B4-BE49-F238E27FC236}">
                <a16:creationId xmlns:a16="http://schemas.microsoft.com/office/drawing/2014/main" id="{3581025B-ABAF-E597-9B9E-75A469F3FD9D}"/>
              </a:ext>
            </a:extLst>
          </p:cNvPr>
          <p:cNvSpPr/>
          <p:nvPr/>
        </p:nvSpPr>
        <p:spPr>
          <a:xfrm rot="20014441">
            <a:off x="7416312" y="4179678"/>
            <a:ext cx="294002" cy="148799"/>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 name="角丸四角形吹き出し 15">
            <a:extLst>
              <a:ext uri="{FF2B5EF4-FFF2-40B4-BE49-F238E27FC236}">
                <a16:creationId xmlns:a16="http://schemas.microsoft.com/office/drawing/2014/main" id="{23985952-E870-B0FC-48B6-569A0D71AEC9}"/>
              </a:ext>
            </a:extLst>
          </p:cNvPr>
          <p:cNvSpPr/>
          <p:nvPr/>
        </p:nvSpPr>
        <p:spPr>
          <a:xfrm>
            <a:off x="9322659" y="1117373"/>
            <a:ext cx="2705711" cy="1236031"/>
          </a:xfrm>
          <a:prstGeom prst="wedgeRoundRectCallout">
            <a:avLst>
              <a:gd name="adj1" fmla="val -38138"/>
              <a:gd name="adj2" fmla="val 59305"/>
              <a:gd name="adj3" fmla="val 16667"/>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12" name="テキスト ボックス 11">
            <a:extLst>
              <a:ext uri="{FF2B5EF4-FFF2-40B4-BE49-F238E27FC236}">
                <a16:creationId xmlns:a16="http://schemas.microsoft.com/office/drawing/2014/main" id="{CF567304-2347-ECBE-EF1E-AAE23FEC60F1}"/>
              </a:ext>
            </a:extLst>
          </p:cNvPr>
          <p:cNvSpPr txBox="1"/>
          <p:nvPr/>
        </p:nvSpPr>
        <p:spPr>
          <a:xfrm>
            <a:off x="9337598" y="1355922"/>
            <a:ext cx="2705711" cy="830997"/>
          </a:xfrm>
          <a:prstGeom prst="rect">
            <a:avLst/>
          </a:prstGeom>
          <a:noFill/>
        </p:spPr>
        <p:txBody>
          <a:bodyPr wrap="square">
            <a:spAutoFit/>
          </a:bodyPr>
          <a:lstStyle/>
          <a:p>
            <a:pPr algn="just">
              <a:spcBef>
                <a:spcPts val="600"/>
              </a:spcBef>
            </a:pPr>
            <a:r>
              <a:rPr lang="en-US" altLang="ja-JP" sz="1600" kern="100" dirty="0">
                <a:solidFill>
                  <a:srgbClr val="002060"/>
                </a:solidFill>
                <a:latin typeface="メイリオ" panose="020B0604030504040204" pitchFamily="50" charset="-128"/>
                <a:ea typeface="メイリオ" panose="020B0604030504040204" pitchFamily="50" charset="-128"/>
                <a:cs typeface="Times New Roman" panose="02020603050405020304" pitchFamily="18" charset="0"/>
              </a:rPr>
              <a:t>Google</a:t>
            </a:r>
            <a:r>
              <a:rPr lang="ja-JP" altLang="en-US" sz="1600" kern="100" dirty="0">
                <a:solidFill>
                  <a:srgbClr val="002060"/>
                </a:solidFill>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600" kern="100" dirty="0">
                <a:solidFill>
                  <a:srgbClr val="002060"/>
                </a:solidFill>
                <a:latin typeface="メイリオ" panose="020B0604030504040204" pitchFamily="50" charset="-128"/>
                <a:ea typeface="メイリオ" panose="020B0604030504040204" pitchFamily="50" charset="-128"/>
                <a:cs typeface="Times New Roman" panose="02020603050405020304" pitchFamily="18" charset="0"/>
              </a:rPr>
              <a:t>Forms</a:t>
            </a:r>
            <a:r>
              <a:rPr lang="ja-JP" altLang="en-US" sz="1600" kern="100" dirty="0">
                <a:solidFill>
                  <a:srgbClr val="002060"/>
                </a:solidFill>
                <a:latin typeface="メイリオ" panose="020B0604030504040204" pitchFamily="50" charset="-128"/>
                <a:ea typeface="メイリオ" panose="020B0604030504040204" pitchFamily="50" charset="-128"/>
                <a:cs typeface="Times New Roman" panose="02020603050405020304" pitchFamily="18" charset="0"/>
              </a:rPr>
              <a:t>を活用した場合は、回答状況をタイムリーに確認できます。</a:t>
            </a:r>
          </a:p>
        </p:txBody>
      </p:sp>
      <p:pic>
        <p:nvPicPr>
          <p:cNvPr id="10" name="図 9">
            <a:extLst>
              <a:ext uri="{FF2B5EF4-FFF2-40B4-BE49-F238E27FC236}">
                <a16:creationId xmlns:a16="http://schemas.microsoft.com/office/drawing/2014/main" id="{7841886F-33A6-D99F-68AA-29D9229DAB8A}"/>
              </a:ext>
            </a:extLst>
          </p:cNvPr>
          <p:cNvPicPr>
            <a:picLocks noChangeAspect="1"/>
          </p:cNvPicPr>
          <p:nvPr/>
        </p:nvPicPr>
        <p:blipFill>
          <a:blip r:embed="rId3"/>
          <a:stretch>
            <a:fillRect/>
          </a:stretch>
        </p:blipFill>
        <p:spPr>
          <a:xfrm>
            <a:off x="156895" y="1687284"/>
            <a:ext cx="5726742" cy="4300045"/>
          </a:xfrm>
          <a:prstGeom prst="rect">
            <a:avLst/>
          </a:prstGeom>
          <a:ln w="12700">
            <a:solidFill>
              <a:schemeClr val="accent5"/>
            </a:solidFill>
          </a:ln>
        </p:spPr>
      </p:pic>
      <p:sp>
        <p:nvSpPr>
          <p:cNvPr id="16" name="楕円 15">
            <a:extLst>
              <a:ext uri="{FF2B5EF4-FFF2-40B4-BE49-F238E27FC236}">
                <a16:creationId xmlns:a16="http://schemas.microsoft.com/office/drawing/2014/main" id="{F1536A6C-FF99-F84D-8DC1-31BD3237D37F}"/>
              </a:ext>
            </a:extLst>
          </p:cNvPr>
          <p:cNvSpPr/>
          <p:nvPr/>
        </p:nvSpPr>
        <p:spPr>
          <a:xfrm>
            <a:off x="4210283" y="5424587"/>
            <a:ext cx="649085" cy="350520"/>
          </a:xfrm>
          <a:prstGeom prst="ellipse">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70AD47">
                  <a:lumMod val="50000"/>
                </a:srgbClr>
              </a:solidFill>
            </a:endParaRPr>
          </a:p>
        </p:txBody>
      </p:sp>
      <p:sp>
        <p:nvSpPr>
          <p:cNvPr id="19" name="楕円 18">
            <a:extLst>
              <a:ext uri="{FF2B5EF4-FFF2-40B4-BE49-F238E27FC236}">
                <a16:creationId xmlns:a16="http://schemas.microsoft.com/office/drawing/2014/main" id="{FC30765A-4C95-5234-B0AA-168E1886891A}"/>
              </a:ext>
            </a:extLst>
          </p:cNvPr>
          <p:cNvSpPr/>
          <p:nvPr/>
        </p:nvSpPr>
        <p:spPr>
          <a:xfrm>
            <a:off x="1730711" y="4328525"/>
            <a:ext cx="711200" cy="331418"/>
          </a:xfrm>
          <a:prstGeom prst="ellipse">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70AD47">
                  <a:lumMod val="50000"/>
                </a:srgbClr>
              </a:solidFill>
            </a:endParaRPr>
          </a:p>
        </p:txBody>
      </p:sp>
      <p:sp>
        <p:nvSpPr>
          <p:cNvPr id="20" name="正方形/長方形 19">
            <a:extLst>
              <a:ext uri="{FF2B5EF4-FFF2-40B4-BE49-F238E27FC236}">
                <a16:creationId xmlns:a16="http://schemas.microsoft.com/office/drawing/2014/main" id="{F17D4C4B-E40C-C31E-A3FB-063012576948}"/>
              </a:ext>
            </a:extLst>
          </p:cNvPr>
          <p:cNvSpPr/>
          <p:nvPr/>
        </p:nvSpPr>
        <p:spPr>
          <a:xfrm>
            <a:off x="2571905" y="4062915"/>
            <a:ext cx="1230021" cy="400110"/>
          </a:xfrm>
          <a:prstGeom prst="rect">
            <a:avLst/>
          </a:prstGeom>
          <a:ln w="12700">
            <a:noFill/>
          </a:ln>
        </p:spPr>
        <p:txBody>
          <a:bodyPr wrap="square">
            <a:spAutoFit/>
          </a:bodyPr>
          <a:lstStyle/>
          <a:p>
            <a:r>
              <a:rPr lang="ja-JP" altLang="en-US" sz="2000" b="1" dirty="0">
                <a:solidFill>
                  <a:srgbClr val="70AD47"/>
                </a:solidFill>
                <a:latin typeface="メイリオ" panose="020B0604030504040204" pitchFamily="50" charset="-128"/>
                <a:ea typeface="メイリオ" panose="020B0604030504040204" pitchFamily="50" charset="-128"/>
              </a:rPr>
              <a:t>知らない</a:t>
            </a:r>
            <a:endParaRPr lang="ja-JP" altLang="en-US" sz="1600" b="1" dirty="0">
              <a:solidFill>
                <a:srgbClr val="70AD47"/>
              </a:solidFill>
              <a:latin typeface="メイリオ" panose="020B0604030504040204" pitchFamily="50" charset="-128"/>
              <a:ea typeface="メイリオ" panose="020B0604030504040204" pitchFamily="50" charset="-128"/>
            </a:endParaRPr>
          </a:p>
        </p:txBody>
      </p:sp>
      <p:sp>
        <p:nvSpPr>
          <p:cNvPr id="21" name="矢印: 右 20">
            <a:extLst>
              <a:ext uri="{FF2B5EF4-FFF2-40B4-BE49-F238E27FC236}">
                <a16:creationId xmlns:a16="http://schemas.microsoft.com/office/drawing/2014/main" id="{545B3D20-F71D-4D28-925A-3D4E4A71A644}"/>
              </a:ext>
            </a:extLst>
          </p:cNvPr>
          <p:cNvSpPr/>
          <p:nvPr/>
        </p:nvSpPr>
        <p:spPr>
          <a:xfrm rot="20014441">
            <a:off x="2379465" y="4245843"/>
            <a:ext cx="294002" cy="148799"/>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4" name="楕円 23">
            <a:extLst>
              <a:ext uri="{FF2B5EF4-FFF2-40B4-BE49-F238E27FC236}">
                <a16:creationId xmlns:a16="http://schemas.microsoft.com/office/drawing/2014/main" id="{9F46AA6C-B899-6776-FCE3-0B824E7B3ED1}"/>
              </a:ext>
            </a:extLst>
          </p:cNvPr>
          <p:cNvSpPr/>
          <p:nvPr/>
        </p:nvSpPr>
        <p:spPr>
          <a:xfrm>
            <a:off x="191857" y="6041961"/>
            <a:ext cx="5691779" cy="753046"/>
          </a:xfrm>
          <a:prstGeom prst="ellipse">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ja-JP" altLang="en-US">
              <a:solidFill>
                <a:prstClr val="black"/>
              </a:solidFill>
            </a:endParaRPr>
          </a:p>
        </p:txBody>
      </p:sp>
      <p:sp>
        <p:nvSpPr>
          <p:cNvPr id="25" name="正方形/長方形 24">
            <a:extLst>
              <a:ext uri="{FF2B5EF4-FFF2-40B4-BE49-F238E27FC236}">
                <a16:creationId xmlns:a16="http://schemas.microsoft.com/office/drawing/2014/main" id="{46F6092D-CD2D-A263-1C17-662041D07D5C}"/>
              </a:ext>
            </a:extLst>
          </p:cNvPr>
          <p:cNvSpPr/>
          <p:nvPr/>
        </p:nvSpPr>
        <p:spPr>
          <a:xfrm>
            <a:off x="1067105" y="6146928"/>
            <a:ext cx="3847796" cy="707886"/>
          </a:xfrm>
          <a:prstGeom prst="rect">
            <a:avLst/>
          </a:prstGeom>
        </p:spPr>
        <p:txBody>
          <a:bodyPr wrap="square">
            <a:spAutoFit/>
          </a:bodyPr>
          <a:lstStyle/>
          <a:p>
            <a:r>
              <a:rPr lang="ja-JP" altLang="en-US" sz="4000" dirty="0">
                <a:solidFill>
                  <a:srgbClr val="70AD47">
                    <a:lumMod val="50000"/>
                  </a:srgbClr>
                </a:solidFill>
                <a:latin typeface="メイリオ" panose="020B0604030504040204" pitchFamily="50" charset="-128"/>
                <a:ea typeface="メイリオ" panose="020B0604030504040204" pitchFamily="50" charset="-128"/>
              </a:rPr>
              <a:t>無保障者を把握</a:t>
            </a:r>
            <a:endParaRPr lang="ja-JP" altLang="en-US" sz="3200" dirty="0">
              <a:solidFill>
                <a:srgbClr val="70AD47">
                  <a:lumMod val="50000"/>
                </a:srgbClr>
              </a:solidFill>
              <a:latin typeface="メイリオ" panose="020B0604030504040204" pitchFamily="50" charset="-128"/>
              <a:ea typeface="メイリオ" panose="020B0604030504040204" pitchFamily="50" charset="-128"/>
            </a:endParaRPr>
          </a:p>
        </p:txBody>
      </p:sp>
      <p:sp>
        <p:nvSpPr>
          <p:cNvPr id="28" name="角丸四角形吹き出し 15">
            <a:extLst>
              <a:ext uri="{FF2B5EF4-FFF2-40B4-BE49-F238E27FC236}">
                <a16:creationId xmlns:a16="http://schemas.microsoft.com/office/drawing/2014/main" id="{2E37B1B4-A6AE-DF1A-5274-7C1BE803241E}"/>
              </a:ext>
            </a:extLst>
          </p:cNvPr>
          <p:cNvSpPr/>
          <p:nvPr/>
        </p:nvSpPr>
        <p:spPr>
          <a:xfrm>
            <a:off x="3287315" y="1348077"/>
            <a:ext cx="2705711" cy="1051884"/>
          </a:xfrm>
          <a:prstGeom prst="wedgeRoundRectCallout">
            <a:avLst>
              <a:gd name="adj1" fmla="val 5983"/>
              <a:gd name="adj2" fmla="val 64134"/>
              <a:gd name="adj3" fmla="val 16667"/>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34" name="テキスト ボックス 33">
            <a:extLst>
              <a:ext uri="{FF2B5EF4-FFF2-40B4-BE49-F238E27FC236}">
                <a16:creationId xmlns:a16="http://schemas.microsoft.com/office/drawing/2014/main" id="{CDF41567-8CEE-4361-3B2D-0B0878AD307D}"/>
              </a:ext>
            </a:extLst>
          </p:cNvPr>
          <p:cNvSpPr txBox="1"/>
          <p:nvPr/>
        </p:nvSpPr>
        <p:spPr>
          <a:xfrm>
            <a:off x="3306525" y="1481839"/>
            <a:ext cx="2705711" cy="830997"/>
          </a:xfrm>
          <a:prstGeom prst="rect">
            <a:avLst/>
          </a:prstGeom>
          <a:noFill/>
        </p:spPr>
        <p:txBody>
          <a:bodyPr wrap="square">
            <a:spAutoFit/>
          </a:bodyPr>
          <a:lstStyle/>
          <a:p>
            <a:pPr algn="just">
              <a:spcBef>
                <a:spcPts val="600"/>
              </a:spcBef>
            </a:pPr>
            <a:r>
              <a:rPr lang="en-US" altLang="ja-JP" sz="1600" kern="100" dirty="0">
                <a:solidFill>
                  <a:srgbClr val="002060"/>
                </a:solidFill>
                <a:latin typeface="メイリオ" panose="020B0604030504040204" pitchFamily="50" charset="-128"/>
                <a:ea typeface="メイリオ" panose="020B0604030504040204" pitchFamily="50" charset="-128"/>
                <a:cs typeface="Times New Roman" panose="02020603050405020304" pitchFamily="18" charset="0"/>
              </a:rPr>
              <a:t>Microsoft365</a:t>
            </a:r>
            <a:r>
              <a:rPr lang="ja-JP" altLang="en-US" sz="1600" kern="100" dirty="0">
                <a:solidFill>
                  <a:srgbClr val="002060"/>
                </a:solidFill>
                <a:latin typeface="メイリオ" panose="020B0604030504040204" pitchFamily="50" charset="-128"/>
                <a:ea typeface="メイリオ" panose="020B0604030504040204" pitchFamily="50" charset="-128"/>
                <a:cs typeface="Times New Roman" panose="02020603050405020304" pitchFamily="18" charset="0"/>
              </a:rPr>
              <a:t>導入組織のみ回答状況（グラフ）をタイムリーに確認できます。</a:t>
            </a:r>
          </a:p>
        </p:txBody>
      </p:sp>
      <p:sp>
        <p:nvSpPr>
          <p:cNvPr id="8" name="テキスト ボックス 7">
            <a:extLst>
              <a:ext uri="{FF2B5EF4-FFF2-40B4-BE49-F238E27FC236}">
                <a16:creationId xmlns:a16="http://schemas.microsoft.com/office/drawing/2014/main" id="{12519475-9FCC-41DD-4F47-345046BF143B}"/>
              </a:ext>
            </a:extLst>
          </p:cNvPr>
          <p:cNvSpPr txBox="1"/>
          <p:nvPr/>
        </p:nvSpPr>
        <p:spPr>
          <a:xfrm>
            <a:off x="136364" y="1262654"/>
            <a:ext cx="3532142" cy="461665"/>
          </a:xfrm>
          <a:prstGeom prst="rect">
            <a:avLst/>
          </a:prstGeom>
          <a:noFill/>
        </p:spPr>
        <p:txBody>
          <a:bodyPr wrap="square">
            <a:spAutoFit/>
          </a:bodyPr>
          <a:lstStyle/>
          <a:p>
            <a:r>
              <a:rPr lang="en-US" altLang="ja-JP" sz="2400" kern="100" dirty="0">
                <a:solidFill>
                  <a:srgbClr val="002060"/>
                </a:solidFill>
                <a:latin typeface="メイリオ" panose="020B0604030504040204" pitchFamily="50" charset="-128"/>
                <a:ea typeface="メイリオ" panose="020B0604030504040204" pitchFamily="50" charset="-128"/>
                <a:cs typeface="Times New Roman" panose="02020603050405020304" pitchFamily="18" charset="0"/>
              </a:rPr>
              <a:t>Microsoft Forms</a:t>
            </a:r>
            <a:r>
              <a:rPr lang="ja-JP" altLang="en-US" sz="2400" kern="100" dirty="0">
                <a:solidFill>
                  <a:srgbClr val="002060"/>
                </a:solidFill>
                <a:latin typeface="メイリオ" panose="020B0604030504040204" pitchFamily="50" charset="-128"/>
                <a:ea typeface="メイリオ" panose="020B0604030504040204" pitchFamily="50" charset="-128"/>
                <a:cs typeface="Times New Roman" panose="02020603050405020304" pitchFamily="18" charset="0"/>
              </a:rPr>
              <a:t>版</a:t>
            </a:r>
            <a:endParaRPr lang="ja-JP" altLang="en-US" sz="2400" dirty="0"/>
          </a:p>
        </p:txBody>
      </p:sp>
      <p:sp>
        <p:nvSpPr>
          <p:cNvPr id="17" name="テキスト ボックス 16">
            <a:extLst>
              <a:ext uri="{FF2B5EF4-FFF2-40B4-BE49-F238E27FC236}">
                <a16:creationId xmlns:a16="http://schemas.microsoft.com/office/drawing/2014/main" id="{0A63390B-DF97-4B72-5D35-BF4141CE302B}"/>
              </a:ext>
            </a:extLst>
          </p:cNvPr>
          <p:cNvSpPr txBox="1"/>
          <p:nvPr/>
        </p:nvSpPr>
        <p:spPr>
          <a:xfrm>
            <a:off x="6359593" y="1161008"/>
            <a:ext cx="2835207" cy="461665"/>
          </a:xfrm>
          <a:prstGeom prst="rect">
            <a:avLst/>
          </a:prstGeom>
          <a:solidFill>
            <a:schemeClr val="bg1"/>
          </a:solidFill>
        </p:spPr>
        <p:txBody>
          <a:bodyPr wrap="square">
            <a:spAutoFit/>
          </a:bodyPr>
          <a:lstStyle/>
          <a:p>
            <a:r>
              <a:rPr lang="en-US" altLang="ja-JP" sz="2400" kern="100" dirty="0">
                <a:solidFill>
                  <a:srgbClr val="002060"/>
                </a:solidFill>
                <a:latin typeface="メイリオ" panose="020B0604030504040204" pitchFamily="50" charset="-128"/>
                <a:ea typeface="メイリオ" panose="020B0604030504040204" pitchFamily="50" charset="-128"/>
                <a:cs typeface="Times New Roman" panose="02020603050405020304" pitchFamily="18" charset="0"/>
              </a:rPr>
              <a:t>Google Forms</a:t>
            </a:r>
            <a:r>
              <a:rPr lang="ja-JP" altLang="en-US" sz="2400" kern="100" dirty="0">
                <a:solidFill>
                  <a:srgbClr val="002060"/>
                </a:solidFill>
                <a:latin typeface="メイリオ" panose="020B0604030504040204" pitchFamily="50" charset="-128"/>
                <a:ea typeface="メイリオ" panose="020B0604030504040204" pitchFamily="50" charset="-128"/>
                <a:cs typeface="Times New Roman" panose="02020603050405020304" pitchFamily="18" charset="0"/>
              </a:rPr>
              <a:t>版</a:t>
            </a:r>
            <a:endParaRPr lang="ja-JP" altLang="en-US" sz="2400" dirty="0"/>
          </a:p>
        </p:txBody>
      </p:sp>
    </p:spTree>
    <p:extLst>
      <p:ext uri="{BB962C8B-B14F-4D97-AF65-F5344CB8AC3E}">
        <p14:creationId xmlns:p14="http://schemas.microsoft.com/office/powerpoint/2010/main" val="3461625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878" y="0"/>
            <a:ext cx="6648450" cy="840620"/>
          </a:xfrm>
        </p:spPr>
        <p:txBody>
          <a:bodyPr>
            <a:normAutofit/>
          </a:bodyPr>
          <a:lstStyle/>
          <a:p>
            <a:r>
              <a:rPr lang="ja-JP" altLang="en-US" sz="3600" b="1" dirty="0">
                <a:solidFill>
                  <a:schemeClr val="accent5">
                    <a:lumMod val="75000"/>
                  </a:schemeClr>
                </a:solidFill>
                <a:latin typeface="メイリオ" panose="020B0604030504040204" pitchFamily="50" charset="-128"/>
                <a:ea typeface="メイリオ" panose="020B0604030504040204" pitchFamily="50" charset="-128"/>
              </a:rPr>
              <a:t>回答結果が自動的に集約される</a:t>
            </a:r>
          </a:p>
        </p:txBody>
      </p:sp>
      <p:sp>
        <p:nvSpPr>
          <p:cNvPr id="3" name="スライド番号プレースホルダー 2">
            <a:extLst>
              <a:ext uri="{FF2B5EF4-FFF2-40B4-BE49-F238E27FC236}">
                <a16:creationId xmlns:a16="http://schemas.microsoft.com/office/drawing/2014/main" id="{D98F13CB-4B2C-4E9C-A8F5-DFDFCA641731}"/>
              </a:ext>
            </a:extLst>
          </p:cNvPr>
          <p:cNvSpPr>
            <a:spLocks noGrp="1"/>
          </p:cNvSpPr>
          <p:nvPr>
            <p:ph type="sldNum" sz="quarter" idx="12"/>
          </p:nvPr>
        </p:nvSpPr>
        <p:spPr/>
        <p:txBody>
          <a:bodyPr/>
          <a:lstStyle/>
          <a:p>
            <a:fld id="{61988611-1C92-4F00-9D2B-E74DF293D579}" type="slidenum">
              <a:rPr lang="ja-JP" altLang="en-US" smtClean="0">
                <a:solidFill>
                  <a:prstClr val="black">
                    <a:tint val="75000"/>
                  </a:prstClr>
                </a:solidFill>
              </a:rPr>
              <a:pPr/>
              <a:t>8</a:t>
            </a:fld>
            <a:endParaRPr lang="ja-JP" altLang="en-US" dirty="0">
              <a:solidFill>
                <a:prstClr val="black">
                  <a:tint val="75000"/>
                </a:prstClr>
              </a:solidFill>
            </a:endParaRPr>
          </a:p>
        </p:txBody>
      </p:sp>
      <p:sp>
        <p:nvSpPr>
          <p:cNvPr id="4" name="AutoShape 2" descr="フォームの回答のグラフ。質問のタイトル: 年代。回答数: 6 件の回答。"/>
          <p:cNvSpPr>
            <a:spLocks noChangeAspect="1" noChangeArrowheads="1"/>
          </p:cNvSpPr>
          <p:nvPr/>
        </p:nvSpPr>
        <p:spPr bwMode="auto">
          <a:xfrm>
            <a:off x="155574" y="84137"/>
            <a:ext cx="8074025" cy="80740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 name="正方形/長方形 6"/>
          <p:cNvSpPr/>
          <p:nvPr/>
        </p:nvSpPr>
        <p:spPr>
          <a:xfrm>
            <a:off x="0" y="705229"/>
            <a:ext cx="11574780" cy="769441"/>
          </a:xfrm>
          <a:prstGeom prst="rect">
            <a:avLst/>
          </a:prstGeom>
        </p:spPr>
        <p:txBody>
          <a:bodyPr wrap="square">
            <a:spAutoFit/>
          </a:bodyPr>
          <a:lstStyle/>
          <a:p>
            <a:r>
              <a:rPr lang="ja-JP" altLang="en-US" sz="2400" dirty="0">
                <a:solidFill>
                  <a:srgbClr val="002060"/>
                </a:solidFill>
                <a:latin typeface="メイリオ" panose="020B0604030504040204" pitchFamily="50" charset="-128"/>
                <a:ea typeface="メイリオ" panose="020B0604030504040204" pitchFamily="50" charset="-128"/>
              </a:rPr>
              <a:t>回答期間終了後には、むほゼロ実施した組織全体と自組織の実態を把握できます。</a:t>
            </a:r>
            <a:endParaRPr lang="en-US" altLang="ja-JP" sz="2400" dirty="0">
              <a:solidFill>
                <a:srgbClr val="002060"/>
              </a:solidFill>
              <a:latin typeface="メイリオ" panose="020B0604030504040204" pitchFamily="50" charset="-128"/>
              <a:ea typeface="メイリオ" panose="020B0604030504040204" pitchFamily="50" charset="-128"/>
            </a:endParaRPr>
          </a:p>
          <a:p>
            <a:r>
              <a:rPr lang="en-US" altLang="ja-JP" sz="2000" dirty="0">
                <a:solidFill>
                  <a:srgbClr val="002060"/>
                </a:solidFill>
                <a:latin typeface="メイリオ" panose="020B0604030504040204" pitchFamily="50" charset="-128"/>
                <a:ea typeface="メイリオ" panose="020B0604030504040204" pitchFamily="50" charset="-128"/>
              </a:rPr>
              <a:t>※</a:t>
            </a:r>
            <a:r>
              <a:rPr lang="ja-JP" altLang="en-US" sz="2000" dirty="0">
                <a:solidFill>
                  <a:srgbClr val="002060"/>
                </a:solidFill>
                <a:latin typeface="メイリオ" panose="020B0604030504040204" pitchFamily="50" charset="-128"/>
                <a:ea typeface="メイリオ" panose="020B0604030504040204" pitchFamily="50" charset="-128"/>
              </a:rPr>
              <a:t>別途代理店よりご連絡します。（他組織の回答結果は提供しません。）</a:t>
            </a:r>
            <a:endParaRPr lang="en-US" altLang="ja-JP" sz="2000" dirty="0">
              <a:solidFill>
                <a:srgbClr val="002060"/>
              </a:solidFill>
              <a:latin typeface="メイリオ" panose="020B0604030504040204" pitchFamily="50" charset="-128"/>
              <a:ea typeface="メイリオ" panose="020B0604030504040204" pitchFamily="50" charset="-128"/>
            </a:endParaRPr>
          </a:p>
        </p:txBody>
      </p:sp>
      <p:pic>
        <p:nvPicPr>
          <p:cNvPr id="18" name="図 17">
            <a:extLst>
              <a:ext uri="{FF2B5EF4-FFF2-40B4-BE49-F238E27FC236}">
                <a16:creationId xmlns:a16="http://schemas.microsoft.com/office/drawing/2014/main" id="{D12BA6CB-7A25-50EE-C7A1-956EB0291B1E}"/>
              </a:ext>
            </a:extLst>
          </p:cNvPr>
          <p:cNvPicPr>
            <a:picLocks noChangeAspect="1"/>
          </p:cNvPicPr>
          <p:nvPr/>
        </p:nvPicPr>
        <p:blipFill>
          <a:blip r:embed="rId2"/>
          <a:stretch>
            <a:fillRect/>
          </a:stretch>
        </p:blipFill>
        <p:spPr>
          <a:xfrm>
            <a:off x="864066" y="1484284"/>
            <a:ext cx="3889829" cy="5204604"/>
          </a:xfrm>
          <a:prstGeom prst="rect">
            <a:avLst/>
          </a:prstGeom>
        </p:spPr>
      </p:pic>
      <p:pic>
        <p:nvPicPr>
          <p:cNvPr id="31" name="図 30">
            <a:extLst>
              <a:ext uri="{FF2B5EF4-FFF2-40B4-BE49-F238E27FC236}">
                <a16:creationId xmlns:a16="http://schemas.microsoft.com/office/drawing/2014/main" id="{878CAE3E-07E4-013B-33CE-3E0884D3839F}"/>
              </a:ext>
            </a:extLst>
          </p:cNvPr>
          <p:cNvPicPr>
            <a:picLocks noChangeAspect="1"/>
          </p:cNvPicPr>
          <p:nvPr/>
        </p:nvPicPr>
        <p:blipFill>
          <a:blip r:embed="rId3"/>
          <a:stretch>
            <a:fillRect/>
          </a:stretch>
        </p:blipFill>
        <p:spPr>
          <a:xfrm>
            <a:off x="6820883" y="1461711"/>
            <a:ext cx="3889829" cy="5186439"/>
          </a:xfrm>
          <a:prstGeom prst="rect">
            <a:avLst/>
          </a:prstGeom>
        </p:spPr>
      </p:pic>
      <p:sp>
        <p:nvSpPr>
          <p:cNvPr id="33" name="矢印: 左右 32">
            <a:extLst>
              <a:ext uri="{FF2B5EF4-FFF2-40B4-BE49-F238E27FC236}">
                <a16:creationId xmlns:a16="http://schemas.microsoft.com/office/drawing/2014/main" id="{AC134FB0-5CD9-9A46-CC16-A54C04EB1705}"/>
              </a:ext>
            </a:extLst>
          </p:cNvPr>
          <p:cNvSpPr/>
          <p:nvPr/>
        </p:nvSpPr>
        <p:spPr>
          <a:xfrm>
            <a:off x="5172093" y="3530106"/>
            <a:ext cx="1230591" cy="591043"/>
          </a:xfrm>
          <a:prstGeom prst="leftRightArrow">
            <a:avLst/>
          </a:prstGeom>
          <a:solidFill>
            <a:schemeClr val="accent5"/>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4AC44DFB-39D2-982F-54F5-FF5A038AB13B}"/>
              </a:ext>
            </a:extLst>
          </p:cNvPr>
          <p:cNvSpPr/>
          <p:nvPr/>
        </p:nvSpPr>
        <p:spPr>
          <a:xfrm>
            <a:off x="8239949" y="1657901"/>
            <a:ext cx="321638" cy="2128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tIns="72000" bIns="0" rtlCol="0" anchor="ctr"/>
          <a:lstStyle/>
          <a:p>
            <a:pPr algn="ctr">
              <a:spcBef>
                <a:spcPts val="1200"/>
              </a:spcBef>
            </a:pPr>
            <a:r>
              <a:rPr kumimoji="1" lang="ja-JP" altLang="en-US" sz="1400" b="1" dirty="0">
                <a:solidFill>
                  <a:schemeClr val="tx1"/>
                </a:solidFill>
              </a:rPr>
              <a:t>１</a:t>
            </a:r>
          </a:p>
        </p:txBody>
      </p:sp>
    </p:spTree>
    <p:extLst>
      <p:ext uri="{BB962C8B-B14F-4D97-AF65-F5344CB8AC3E}">
        <p14:creationId xmlns:p14="http://schemas.microsoft.com/office/powerpoint/2010/main" val="2284406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6648450" cy="806343"/>
          </a:xfrm>
        </p:spPr>
        <p:txBody>
          <a:bodyPr>
            <a:normAutofit/>
          </a:bodyPr>
          <a:lstStyle/>
          <a:p>
            <a:r>
              <a:rPr kumimoji="1" lang="ja-JP" altLang="en-US" sz="3600" b="1" dirty="0">
                <a:solidFill>
                  <a:schemeClr val="accent5">
                    <a:lumMod val="75000"/>
                  </a:schemeClr>
                </a:solidFill>
                <a:latin typeface="メイリオ" panose="020B0604030504040204" pitchFamily="50" charset="-128"/>
                <a:ea typeface="メイリオ" panose="020B0604030504040204" pitchFamily="50" charset="-128"/>
              </a:rPr>
              <a:t>個別回答表イメージ</a:t>
            </a:r>
          </a:p>
        </p:txBody>
      </p:sp>
      <p:sp>
        <p:nvSpPr>
          <p:cNvPr id="3" name="スライド番号プレースホルダー 2">
            <a:extLst>
              <a:ext uri="{FF2B5EF4-FFF2-40B4-BE49-F238E27FC236}">
                <a16:creationId xmlns:a16="http://schemas.microsoft.com/office/drawing/2014/main" id="{D98F13CB-4B2C-4E9C-A8F5-DFDFCA641731}"/>
              </a:ext>
            </a:extLst>
          </p:cNvPr>
          <p:cNvSpPr>
            <a:spLocks noGrp="1"/>
          </p:cNvSpPr>
          <p:nvPr>
            <p:ph type="sldNum" sz="quarter" idx="12"/>
          </p:nvPr>
        </p:nvSpPr>
        <p:spPr/>
        <p:txBody>
          <a:bodyPr/>
          <a:lstStyle/>
          <a:p>
            <a:fld id="{61988611-1C92-4F00-9D2B-E74DF293D579}" type="slidenum">
              <a:rPr lang="ja-JP" altLang="en-US" smtClean="0"/>
              <a:pPr/>
              <a:t>9</a:t>
            </a:fld>
            <a:endParaRPr lang="ja-JP" altLang="en-US"/>
          </a:p>
        </p:txBody>
      </p:sp>
      <p:pic>
        <p:nvPicPr>
          <p:cNvPr id="4" name="図 3"/>
          <p:cNvPicPr>
            <a:picLocks noChangeAspect="1"/>
          </p:cNvPicPr>
          <p:nvPr/>
        </p:nvPicPr>
        <p:blipFill>
          <a:blip r:embed="rId2"/>
          <a:stretch>
            <a:fillRect/>
          </a:stretch>
        </p:blipFill>
        <p:spPr>
          <a:xfrm>
            <a:off x="966164" y="1153636"/>
            <a:ext cx="8134273" cy="2711424"/>
          </a:xfrm>
          <a:prstGeom prst="rect">
            <a:avLst/>
          </a:prstGeom>
          <a:ln w="15875">
            <a:solidFill>
              <a:schemeClr val="accent5"/>
            </a:solidFill>
          </a:ln>
        </p:spPr>
      </p:pic>
      <p:sp>
        <p:nvSpPr>
          <p:cNvPr id="6" name="タイトル 1"/>
          <p:cNvSpPr txBox="1">
            <a:spLocks/>
          </p:cNvSpPr>
          <p:nvPr/>
        </p:nvSpPr>
        <p:spPr>
          <a:xfrm>
            <a:off x="9177403" y="1977269"/>
            <a:ext cx="2663868" cy="1066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8000" b="1" dirty="0">
                <a:solidFill>
                  <a:schemeClr val="accent1">
                    <a:lumMod val="50000"/>
                  </a:schemeClr>
                </a:solidFill>
                <a:latin typeface="メイリオ" panose="020B0604030504040204" pitchFamily="50" charset="-128"/>
                <a:ea typeface="メイリオ" panose="020B0604030504040204" pitchFamily="50" charset="-128"/>
              </a:rPr>
              <a:t>……</a:t>
            </a:r>
            <a:endParaRPr lang="ja-JP" altLang="en-US" sz="8000" b="1" dirty="0">
              <a:solidFill>
                <a:schemeClr val="accent1">
                  <a:lumMod val="50000"/>
                </a:schemeClr>
              </a:solidFill>
              <a:latin typeface="メイリオ" panose="020B0604030504040204" pitchFamily="50" charset="-128"/>
              <a:ea typeface="メイリオ" panose="020B0604030504040204" pitchFamily="50" charset="-128"/>
            </a:endParaRPr>
          </a:p>
        </p:txBody>
      </p:sp>
      <p:sp>
        <p:nvSpPr>
          <p:cNvPr id="8" name="タイトル 1"/>
          <p:cNvSpPr txBox="1">
            <a:spLocks/>
          </p:cNvSpPr>
          <p:nvPr/>
        </p:nvSpPr>
        <p:spPr>
          <a:xfrm>
            <a:off x="1079691" y="4977905"/>
            <a:ext cx="2663868" cy="1066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8000" b="1" dirty="0">
                <a:solidFill>
                  <a:schemeClr val="accent1">
                    <a:lumMod val="50000"/>
                  </a:schemeClr>
                </a:solidFill>
                <a:latin typeface="メイリオ" panose="020B0604030504040204" pitchFamily="50" charset="-128"/>
                <a:ea typeface="メイリオ" panose="020B0604030504040204" pitchFamily="50" charset="-128"/>
              </a:rPr>
              <a:t>……</a:t>
            </a:r>
            <a:endParaRPr lang="ja-JP" altLang="en-US" sz="8000" b="1" dirty="0">
              <a:solidFill>
                <a:schemeClr val="accent1">
                  <a:lumMod val="50000"/>
                </a:schemeClr>
              </a:solidFill>
              <a:latin typeface="メイリオ" panose="020B0604030504040204" pitchFamily="50" charset="-128"/>
              <a:ea typeface="メイリオ" panose="020B0604030504040204" pitchFamily="50" charset="-128"/>
            </a:endParaRPr>
          </a:p>
        </p:txBody>
      </p:sp>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229264" flipH="1">
            <a:off x="10958967" y="1541136"/>
            <a:ext cx="1287260" cy="996698"/>
          </a:xfrm>
          <a:prstGeom prst="rect">
            <a:avLst/>
          </a:prstGeom>
        </p:spPr>
      </p:pic>
      <p:pic>
        <p:nvPicPr>
          <p:cNvPr id="12" name="図 11">
            <a:extLst>
              <a:ext uri="{FF2B5EF4-FFF2-40B4-BE49-F238E27FC236}">
                <a16:creationId xmlns:a16="http://schemas.microsoft.com/office/drawing/2014/main" id="{76CA0C2D-88B0-3063-FA21-4BCC17AB8795}"/>
              </a:ext>
            </a:extLst>
          </p:cNvPr>
          <p:cNvPicPr>
            <a:picLocks noChangeAspect="1"/>
          </p:cNvPicPr>
          <p:nvPr/>
        </p:nvPicPr>
        <p:blipFill rotWithShape="1">
          <a:blip r:embed="rId4"/>
          <a:srcRect t="6064" b="46816"/>
          <a:stretch/>
        </p:blipFill>
        <p:spPr>
          <a:xfrm>
            <a:off x="3423545" y="4345497"/>
            <a:ext cx="8009117" cy="1245650"/>
          </a:xfrm>
          <a:prstGeom prst="rect">
            <a:avLst/>
          </a:prstGeom>
          <a:ln w="12700">
            <a:solidFill>
              <a:schemeClr val="accent1"/>
            </a:solidFill>
          </a:ln>
        </p:spPr>
      </p:pic>
      <p:sp>
        <p:nvSpPr>
          <p:cNvPr id="14" name="タイトル 1">
            <a:extLst>
              <a:ext uri="{FF2B5EF4-FFF2-40B4-BE49-F238E27FC236}">
                <a16:creationId xmlns:a16="http://schemas.microsoft.com/office/drawing/2014/main" id="{B1F182C5-FA9E-C828-1A2E-7E1CFC0DD207}"/>
              </a:ext>
            </a:extLst>
          </p:cNvPr>
          <p:cNvSpPr txBox="1">
            <a:spLocks/>
          </p:cNvSpPr>
          <p:nvPr/>
        </p:nvSpPr>
        <p:spPr>
          <a:xfrm>
            <a:off x="9450789" y="3889067"/>
            <a:ext cx="1251288" cy="477857"/>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300" b="1" dirty="0">
                <a:solidFill>
                  <a:srgbClr val="FF66FF"/>
                </a:solidFill>
                <a:latin typeface="メイリオ" panose="020B0604030504040204" pitchFamily="50" charset="-128"/>
                <a:ea typeface="メイリオ" panose="020B0604030504040204" pitchFamily="50" charset="-128"/>
              </a:rPr>
              <a:t>任意回答</a:t>
            </a:r>
          </a:p>
        </p:txBody>
      </p:sp>
      <p:sp>
        <p:nvSpPr>
          <p:cNvPr id="17" name="テキスト ボックス 16">
            <a:extLst>
              <a:ext uri="{FF2B5EF4-FFF2-40B4-BE49-F238E27FC236}">
                <a16:creationId xmlns:a16="http://schemas.microsoft.com/office/drawing/2014/main" id="{667533FC-7FA1-EE91-7671-2911B1E51518}"/>
              </a:ext>
            </a:extLst>
          </p:cNvPr>
          <p:cNvSpPr txBox="1"/>
          <p:nvPr/>
        </p:nvSpPr>
        <p:spPr>
          <a:xfrm>
            <a:off x="3141345" y="700805"/>
            <a:ext cx="2954655" cy="461665"/>
          </a:xfrm>
          <a:prstGeom prst="rect">
            <a:avLst/>
          </a:prstGeom>
          <a:noFill/>
        </p:spPr>
        <p:txBody>
          <a:bodyPr wrap="square">
            <a:spAutoFit/>
          </a:bodyPr>
          <a:lstStyle/>
          <a:p>
            <a:r>
              <a:rPr lang="ja-JP" altLang="en-US" sz="2400" b="1" dirty="0">
                <a:solidFill>
                  <a:srgbClr val="92D050"/>
                </a:solidFill>
                <a:latin typeface="メイリオ" panose="020B0604030504040204" pitchFamily="50" charset="-128"/>
                <a:ea typeface="メイリオ" panose="020B0604030504040204" pitchFamily="50" charset="-128"/>
              </a:rPr>
              <a:t>質問に対する回答</a:t>
            </a:r>
            <a:endParaRPr lang="ja-JP" altLang="en-US" sz="2400" dirty="0">
              <a:solidFill>
                <a:srgbClr val="92D050"/>
              </a:solidFill>
            </a:endParaRPr>
          </a:p>
        </p:txBody>
      </p:sp>
      <p:sp>
        <p:nvSpPr>
          <p:cNvPr id="19" name="テキスト ボックス 18">
            <a:extLst>
              <a:ext uri="{FF2B5EF4-FFF2-40B4-BE49-F238E27FC236}">
                <a16:creationId xmlns:a16="http://schemas.microsoft.com/office/drawing/2014/main" id="{3D9AE59E-FBC2-446F-908F-E64DCF957404}"/>
              </a:ext>
            </a:extLst>
          </p:cNvPr>
          <p:cNvSpPr txBox="1"/>
          <p:nvPr/>
        </p:nvSpPr>
        <p:spPr>
          <a:xfrm>
            <a:off x="93903" y="1664135"/>
            <a:ext cx="553998" cy="2445757"/>
          </a:xfrm>
          <a:prstGeom prst="rect">
            <a:avLst/>
          </a:prstGeom>
          <a:noFill/>
        </p:spPr>
        <p:txBody>
          <a:bodyPr vert="eaVert" wrap="square">
            <a:spAutoFit/>
          </a:bodyPr>
          <a:lstStyle/>
          <a:p>
            <a:r>
              <a:rPr lang="ja-JP" altLang="en-US" sz="2400" b="1" dirty="0">
                <a:solidFill>
                  <a:srgbClr val="FFC000"/>
                </a:solidFill>
                <a:latin typeface="メイリオ" panose="020B0604030504040204" pitchFamily="50" charset="-128"/>
                <a:ea typeface="メイリオ" panose="020B0604030504040204" pitchFamily="50" charset="-128"/>
              </a:rPr>
              <a:t>個人ごとの回答</a:t>
            </a:r>
            <a:endParaRPr lang="ja-JP" altLang="en-US" sz="2400" dirty="0">
              <a:solidFill>
                <a:srgbClr val="FFC000"/>
              </a:solidFill>
            </a:endParaRPr>
          </a:p>
        </p:txBody>
      </p:sp>
      <p:sp>
        <p:nvSpPr>
          <p:cNvPr id="20" name="正方形/長方形 19">
            <a:extLst>
              <a:ext uri="{FF2B5EF4-FFF2-40B4-BE49-F238E27FC236}">
                <a16:creationId xmlns:a16="http://schemas.microsoft.com/office/drawing/2014/main" id="{9580D6EF-517D-BF8D-372D-05B659288560}"/>
              </a:ext>
            </a:extLst>
          </p:cNvPr>
          <p:cNvSpPr/>
          <p:nvPr/>
        </p:nvSpPr>
        <p:spPr>
          <a:xfrm>
            <a:off x="969135" y="2665036"/>
            <a:ext cx="8134273" cy="314173"/>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C000"/>
              </a:solidFill>
            </a:endParaRPr>
          </a:p>
        </p:txBody>
      </p:sp>
      <p:sp>
        <p:nvSpPr>
          <p:cNvPr id="21" name="正方形/長方形 20">
            <a:extLst>
              <a:ext uri="{FF2B5EF4-FFF2-40B4-BE49-F238E27FC236}">
                <a16:creationId xmlns:a16="http://schemas.microsoft.com/office/drawing/2014/main" id="{8DE9D346-C032-51C5-EAFC-EC9A96ADB964}"/>
              </a:ext>
            </a:extLst>
          </p:cNvPr>
          <p:cNvSpPr/>
          <p:nvPr/>
        </p:nvSpPr>
        <p:spPr>
          <a:xfrm>
            <a:off x="3247588" y="1153636"/>
            <a:ext cx="1222396" cy="2731777"/>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吹き出し: 円形 21">
            <a:extLst>
              <a:ext uri="{FF2B5EF4-FFF2-40B4-BE49-F238E27FC236}">
                <a16:creationId xmlns:a16="http://schemas.microsoft.com/office/drawing/2014/main" id="{24B180F4-7B82-416C-9F5F-F27FC51049AC}"/>
              </a:ext>
            </a:extLst>
          </p:cNvPr>
          <p:cNvSpPr/>
          <p:nvPr/>
        </p:nvSpPr>
        <p:spPr>
          <a:xfrm rot="10800000">
            <a:off x="5735782" y="130896"/>
            <a:ext cx="6456218" cy="1576416"/>
          </a:xfrm>
          <a:prstGeom prst="wedgeEllipseCallout">
            <a:avLst>
              <a:gd name="adj1" fmla="val -31838"/>
              <a:gd name="adj2" fmla="val -57016"/>
            </a:avLst>
          </a:prstGeom>
          <a:solidFill>
            <a:srgbClr val="E1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1239CD41-CC30-12CA-5024-FD9C418D3749}"/>
              </a:ext>
            </a:extLst>
          </p:cNvPr>
          <p:cNvSpPr/>
          <p:nvPr/>
        </p:nvSpPr>
        <p:spPr>
          <a:xfrm>
            <a:off x="6172269" y="395873"/>
            <a:ext cx="5933168" cy="1015663"/>
          </a:xfrm>
          <a:prstGeom prst="rect">
            <a:avLst/>
          </a:prstGeom>
        </p:spPr>
        <p:txBody>
          <a:bodyPr wrap="square">
            <a:spAutoFit/>
          </a:bodyPr>
          <a:lstStyle/>
          <a:p>
            <a:r>
              <a:rPr lang="ja-JP" altLang="en-US" sz="2000" b="1" dirty="0">
                <a:solidFill>
                  <a:schemeClr val="accent5">
                    <a:lumMod val="50000"/>
                  </a:schemeClr>
                </a:solidFill>
                <a:latin typeface="メイリオ" panose="020B0604030504040204" pitchFamily="50" charset="-128"/>
                <a:ea typeface="メイリオ" panose="020B0604030504040204" pitchFamily="50" charset="-128"/>
              </a:rPr>
              <a:t>グラフだけではなく、</a:t>
            </a:r>
            <a:r>
              <a:rPr lang="en-US" altLang="ja-JP" sz="2000" b="1" dirty="0">
                <a:solidFill>
                  <a:schemeClr val="accent5">
                    <a:lumMod val="50000"/>
                  </a:schemeClr>
                </a:solidFill>
                <a:latin typeface="メイリオ" panose="020B0604030504040204" pitchFamily="50" charset="-128"/>
                <a:ea typeface="メイリオ" panose="020B0604030504040204" pitchFamily="50" charset="-128"/>
              </a:rPr>
              <a:t> Excel</a:t>
            </a:r>
            <a:r>
              <a:rPr lang="ja-JP" altLang="en-US" sz="2000" b="1" dirty="0">
                <a:solidFill>
                  <a:schemeClr val="accent5">
                    <a:lumMod val="50000"/>
                  </a:schemeClr>
                </a:solidFill>
                <a:latin typeface="メイリオ" panose="020B0604030504040204" pitchFamily="50" charset="-128"/>
                <a:ea typeface="メイリオ" panose="020B0604030504040204" pitchFamily="50" charset="-128"/>
              </a:rPr>
              <a:t>や</a:t>
            </a:r>
            <a:endParaRPr lang="en-US" altLang="ja-JP" sz="2000" b="1" dirty="0">
              <a:solidFill>
                <a:schemeClr val="accent5">
                  <a:lumMod val="50000"/>
                </a:schemeClr>
              </a:solidFill>
              <a:latin typeface="メイリオ" panose="020B0604030504040204" pitchFamily="50" charset="-128"/>
              <a:ea typeface="メイリオ" panose="020B0604030504040204" pitchFamily="50" charset="-128"/>
            </a:endParaRPr>
          </a:p>
          <a:p>
            <a:r>
              <a:rPr lang="ja-JP" altLang="en-US" sz="2000" b="1" dirty="0">
                <a:solidFill>
                  <a:schemeClr val="accent5">
                    <a:lumMod val="50000"/>
                  </a:schemeClr>
                </a:solidFill>
                <a:latin typeface="メイリオ" panose="020B0604030504040204" pitchFamily="50" charset="-128"/>
                <a:ea typeface="メイリオ" panose="020B0604030504040204" pitchFamily="50" charset="-128"/>
              </a:rPr>
              <a:t>スプレッドシートでも回答状況を確認できます！</a:t>
            </a:r>
            <a:endParaRPr lang="en-US" altLang="ja-JP" sz="2000" b="1" dirty="0">
              <a:solidFill>
                <a:schemeClr val="accent5">
                  <a:lumMod val="50000"/>
                </a:schemeClr>
              </a:solidFill>
              <a:latin typeface="メイリオ" panose="020B0604030504040204" pitchFamily="50" charset="-128"/>
              <a:ea typeface="メイリオ" panose="020B0604030504040204" pitchFamily="50" charset="-128"/>
            </a:endParaRPr>
          </a:p>
          <a:p>
            <a:r>
              <a:rPr lang="en-US" altLang="ja-JP" sz="2000" b="1" dirty="0">
                <a:solidFill>
                  <a:srgbClr val="FF66FF"/>
                </a:solidFill>
                <a:latin typeface="メイリオ" panose="020B0604030504040204" pitchFamily="50" charset="-128"/>
                <a:ea typeface="メイリオ" panose="020B0604030504040204" pitchFamily="50" charset="-128"/>
              </a:rPr>
              <a:t>Microsoft365</a:t>
            </a:r>
            <a:r>
              <a:rPr lang="ja-JP" altLang="en-US" sz="2000" b="1" dirty="0">
                <a:solidFill>
                  <a:srgbClr val="FF66FF"/>
                </a:solidFill>
                <a:latin typeface="メイリオ" panose="020B0604030504040204" pitchFamily="50" charset="-128"/>
                <a:ea typeface="メイリオ" panose="020B0604030504040204" pitchFamily="50" charset="-128"/>
              </a:rPr>
              <a:t>未導入でも</a:t>
            </a:r>
            <a:r>
              <a:rPr lang="en-US" altLang="ja-JP" sz="2000" b="1" dirty="0">
                <a:solidFill>
                  <a:srgbClr val="FF66FF"/>
                </a:solidFill>
                <a:latin typeface="メイリオ" panose="020B0604030504040204" pitchFamily="50" charset="-128"/>
                <a:ea typeface="メイリオ" panose="020B0604030504040204" pitchFamily="50" charset="-128"/>
              </a:rPr>
              <a:t>Excel</a:t>
            </a:r>
            <a:r>
              <a:rPr lang="ja-JP" altLang="en-US" sz="2000" b="1" dirty="0">
                <a:solidFill>
                  <a:srgbClr val="FF66FF"/>
                </a:solidFill>
                <a:latin typeface="メイリオ" panose="020B0604030504040204" pitchFamily="50" charset="-128"/>
                <a:ea typeface="メイリオ" panose="020B0604030504040204" pitchFamily="50" charset="-128"/>
              </a:rPr>
              <a:t>は確認できます。</a:t>
            </a:r>
          </a:p>
        </p:txBody>
      </p:sp>
      <p:pic>
        <p:nvPicPr>
          <p:cNvPr id="18" name="図 17">
            <a:extLst>
              <a:ext uri="{FF2B5EF4-FFF2-40B4-BE49-F238E27FC236}">
                <a16:creationId xmlns:a16="http://schemas.microsoft.com/office/drawing/2014/main" id="{192B49A4-FC86-C0C5-5264-57D98659867A}"/>
              </a:ext>
            </a:extLst>
          </p:cNvPr>
          <p:cNvPicPr>
            <a:picLocks noChangeAspect="1"/>
          </p:cNvPicPr>
          <p:nvPr/>
        </p:nvPicPr>
        <p:blipFill rotWithShape="1">
          <a:blip r:embed="rId4"/>
          <a:srcRect t="60920"/>
          <a:stretch/>
        </p:blipFill>
        <p:spPr>
          <a:xfrm>
            <a:off x="3417035" y="5591907"/>
            <a:ext cx="8009117" cy="1170312"/>
          </a:xfrm>
          <a:prstGeom prst="rect">
            <a:avLst/>
          </a:prstGeom>
          <a:ln w="12700">
            <a:solidFill>
              <a:schemeClr val="accent1"/>
            </a:solidFill>
          </a:ln>
        </p:spPr>
      </p:pic>
      <p:sp>
        <p:nvSpPr>
          <p:cNvPr id="13" name="正方形/長方形 12">
            <a:extLst>
              <a:ext uri="{FF2B5EF4-FFF2-40B4-BE49-F238E27FC236}">
                <a16:creationId xmlns:a16="http://schemas.microsoft.com/office/drawing/2014/main" id="{7FFDF4BE-6407-E27B-DF3C-CDC7B51DD786}"/>
              </a:ext>
            </a:extLst>
          </p:cNvPr>
          <p:cNvSpPr/>
          <p:nvPr/>
        </p:nvSpPr>
        <p:spPr>
          <a:xfrm>
            <a:off x="8720205" y="4325144"/>
            <a:ext cx="2712457" cy="2455590"/>
          </a:xfrm>
          <a:prstGeom prst="rect">
            <a:avLst/>
          </a:prstGeom>
          <a:noFill/>
          <a:ln w="5715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角丸四角形吹き出し 15">
            <a:extLst>
              <a:ext uri="{FF2B5EF4-FFF2-40B4-BE49-F238E27FC236}">
                <a16:creationId xmlns:a16="http://schemas.microsoft.com/office/drawing/2014/main" id="{23985952-E870-B0FC-48B6-569A0D71AEC9}"/>
              </a:ext>
            </a:extLst>
          </p:cNvPr>
          <p:cNvSpPr/>
          <p:nvPr/>
        </p:nvSpPr>
        <p:spPr>
          <a:xfrm>
            <a:off x="1378485" y="3942427"/>
            <a:ext cx="2045060" cy="810926"/>
          </a:xfrm>
          <a:prstGeom prst="wedgeRoundRectCallout">
            <a:avLst>
              <a:gd name="adj1" fmla="val 55097"/>
              <a:gd name="adj2" fmla="val -35350"/>
              <a:gd name="adj3" fmla="val 16667"/>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テキスト ボックス 24">
            <a:extLst>
              <a:ext uri="{FF2B5EF4-FFF2-40B4-BE49-F238E27FC236}">
                <a16:creationId xmlns:a16="http://schemas.microsoft.com/office/drawing/2014/main" id="{CF567304-2347-ECBE-EF1E-AAE23FEC60F1}"/>
              </a:ext>
            </a:extLst>
          </p:cNvPr>
          <p:cNvSpPr txBox="1"/>
          <p:nvPr/>
        </p:nvSpPr>
        <p:spPr>
          <a:xfrm>
            <a:off x="1378484" y="4044206"/>
            <a:ext cx="2171539" cy="661720"/>
          </a:xfrm>
          <a:prstGeom prst="rect">
            <a:avLst/>
          </a:prstGeom>
          <a:noFill/>
        </p:spPr>
        <p:txBody>
          <a:bodyPr wrap="square">
            <a:spAutoFit/>
          </a:bodyPr>
          <a:lstStyle/>
          <a:p>
            <a:pPr algn="just">
              <a:spcBef>
                <a:spcPts val="600"/>
              </a:spcBef>
            </a:pPr>
            <a:r>
              <a:rPr lang="ja-JP" altLang="en-US" sz="1600" kern="100" dirty="0">
                <a:solidFill>
                  <a:srgbClr val="002060"/>
                </a:solidFill>
                <a:latin typeface="メイリオ" panose="020B0604030504040204" pitchFamily="50" charset="-128"/>
                <a:ea typeface="メイリオ" panose="020B0604030504040204" pitchFamily="50" charset="-128"/>
                <a:cs typeface="Times New Roman" panose="02020603050405020304" pitchFamily="18" charset="0"/>
              </a:rPr>
              <a:t>タイムリーに回答</a:t>
            </a:r>
            <a:endParaRPr lang="en-US" altLang="ja-JP" sz="1600" kern="100" dirty="0">
              <a:solidFill>
                <a:srgbClr val="002060"/>
              </a:solidFill>
              <a:latin typeface="メイリオ" panose="020B0604030504040204" pitchFamily="50" charset="-128"/>
              <a:ea typeface="メイリオ" panose="020B0604030504040204" pitchFamily="50" charset="-128"/>
              <a:cs typeface="Times New Roman" panose="02020603050405020304" pitchFamily="18" charset="0"/>
            </a:endParaRPr>
          </a:p>
          <a:p>
            <a:pPr algn="just">
              <a:spcBef>
                <a:spcPts val="600"/>
              </a:spcBef>
            </a:pPr>
            <a:r>
              <a:rPr lang="ja-JP" altLang="en-US" sz="1600" kern="100" dirty="0">
                <a:solidFill>
                  <a:srgbClr val="002060"/>
                </a:solidFill>
                <a:latin typeface="メイリオ" panose="020B0604030504040204" pitchFamily="50" charset="-128"/>
                <a:ea typeface="メイリオ" panose="020B0604030504040204" pitchFamily="50" charset="-128"/>
                <a:cs typeface="Times New Roman" panose="02020603050405020304" pitchFamily="18" charset="0"/>
              </a:rPr>
              <a:t>状況を見られます！</a:t>
            </a:r>
          </a:p>
        </p:txBody>
      </p:sp>
    </p:spTree>
    <p:extLst>
      <p:ext uri="{BB962C8B-B14F-4D97-AF65-F5344CB8AC3E}">
        <p14:creationId xmlns:p14="http://schemas.microsoft.com/office/powerpoint/2010/main" val="203937232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38079</TotalTime>
  <Words>2514</Words>
  <Application>Microsoft Office PowerPoint</Application>
  <PresentationFormat>ワイド画面</PresentationFormat>
  <Paragraphs>342</Paragraphs>
  <Slides>20</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20</vt:i4>
      </vt:variant>
    </vt:vector>
  </HeadingPairs>
  <TitlesOfParts>
    <vt:vector size="27" baseType="lpstr">
      <vt:lpstr>BIZ UDPゴシック</vt:lpstr>
      <vt:lpstr>メイリオ</vt:lpstr>
      <vt:lpstr>游ゴシック</vt:lpstr>
      <vt:lpstr>游ゴシック Light</vt:lpstr>
      <vt:lpstr>Arial</vt:lpstr>
      <vt:lpstr>Calibri</vt:lpstr>
      <vt:lpstr>Office テーマ</vt:lpstr>
      <vt:lpstr>PowerPoint プレゼンテーション</vt:lpstr>
      <vt:lpstr>PowerPoint プレゼンテーション</vt:lpstr>
      <vt:lpstr>PowerPoint プレゼンテーション</vt:lpstr>
      <vt:lpstr>『むほゼロ（アンケート）』について</vt:lpstr>
      <vt:lpstr>『むほゼロ（アンケート）』の質問項目</vt:lpstr>
      <vt:lpstr>『むほゼロ（アンケート）』の質問項目</vt:lpstr>
      <vt:lpstr>回答結果が自動的に集約される</vt:lpstr>
      <vt:lpstr>回答結果が自動的に集約される</vt:lpstr>
      <vt:lpstr>個別回答表イメージ</vt:lpstr>
      <vt:lpstr>PowerPoint プレゼンテーション</vt:lpstr>
      <vt:lpstr>アンケートの対象者を検討</vt:lpstr>
      <vt:lpstr>アンケートの回答方法を検討</vt:lpstr>
      <vt:lpstr>対象者全員に回答してもらうためには</vt:lpstr>
      <vt:lpstr>事例①</vt:lpstr>
      <vt:lpstr>PowerPoint プレゼンテーション</vt:lpstr>
      <vt:lpstr>実態を把握</vt:lpstr>
      <vt:lpstr>「無保障者」へのフォロー例（アンケート実施後）</vt:lpstr>
      <vt:lpstr>「見直し希望者」へのフォロー例（アンケート実施後）</vt:lpstr>
      <vt:lpstr>「説明会・個別相談会参加希望者」へのフォロー例 　　　　　　　　　　　　　　　　　　　　　（アンケート実施後）</vt:lpstr>
      <vt:lpstr>電機連合共済の周知方法について（アンケート実施後）</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アンケートマニュアル</dc:title>
  <dc:creator>遠山 英明</dc:creator>
  <cp:lastModifiedBy>遠山　英明</cp:lastModifiedBy>
  <cp:revision>267</cp:revision>
  <cp:lastPrinted>2022-10-18T23:46:54Z</cp:lastPrinted>
  <dcterms:created xsi:type="dcterms:W3CDTF">2022-03-15T13:45:17Z</dcterms:created>
  <dcterms:modified xsi:type="dcterms:W3CDTF">2023-07-26T04:16:04Z</dcterms:modified>
</cp:coreProperties>
</file>